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3" r:id="rId3"/>
  </p:sldMasterIdLst>
  <p:notesMasterIdLst>
    <p:notesMasterId r:id="rId49"/>
  </p:notesMasterIdLst>
  <p:sldIdLst>
    <p:sldId id="749" r:id="rId4"/>
    <p:sldId id="578" r:id="rId5"/>
    <p:sldId id="579" r:id="rId6"/>
    <p:sldId id="580" r:id="rId7"/>
    <p:sldId id="837" r:id="rId8"/>
    <p:sldId id="838" r:id="rId9"/>
    <p:sldId id="839" r:id="rId10"/>
    <p:sldId id="840" r:id="rId11"/>
    <p:sldId id="841" r:id="rId12"/>
    <p:sldId id="835" r:id="rId13"/>
    <p:sldId id="639" r:id="rId14"/>
    <p:sldId id="705" r:id="rId15"/>
    <p:sldId id="651" r:id="rId16"/>
    <p:sldId id="735" r:id="rId17"/>
    <p:sldId id="738" r:id="rId18"/>
    <p:sldId id="737" r:id="rId19"/>
    <p:sldId id="739" r:id="rId20"/>
    <p:sldId id="740" r:id="rId21"/>
    <p:sldId id="704" r:id="rId22"/>
    <p:sldId id="699" r:id="rId23"/>
    <p:sldId id="561" r:id="rId24"/>
    <p:sldId id="562" r:id="rId25"/>
    <p:sldId id="563" r:id="rId26"/>
    <p:sldId id="564" r:id="rId27"/>
    <p:sldId id="565" r:id="rId28"/>
    <p:sldId id="566" r:id="rId29"/>
    <p:sldId id="567" r:id="rId30"/>
    <p:sldId id="647" r:id="rId31"/>
    <p:sldId id="777" r:id="rId32"/>
    <p:sldId id="762" r:id="rId33"/>
    <p:sldId id="763" r:id="rId34"/>
    <p:sldId id="765" r:id="rId35"/>
    <p:sldId id="766" r:id="rId36"/>
    <p:sldId id="767" r:id="rId37"/>
    <p:sldId id="755" r:id="rId38"/>
    <p:sldId id="742" r:id="rId39"/>
    <p:sldId id="741" r:id="rId40"/>
    <p:sldId id="756" r:id="rId41"/>
    <p:sldId id="752" r:id="rId42"/>
    <p:sldId id="753" r:id="rId43"/>
    <p:sldId id="754" r:id="rId44"/>
    <p:sldId id="803" r:id="rId45"/>
    <p:sldId id="802" r:id="rId46"/>
    <p:sldId id="836" r:id="rId47"/>
    <p:sldId id="834" r:id="rId48"/>
  </p:sldIdLst>
  <p:sldSz cx="9144000" cy="6858000" type="screen4x3"/>
  <p:notesSz cx="7315200" cy="96012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3238"/>
    <a:srgbClr val="FF0000"/>
    <a:srgbClr val="FF9933"/>
    <a:srgbClr val="FFFF00"/>
    <a:srgbClr val="C0C0C0"/>
    <a:srgbClr val="B2B2B2"/>
    <a:srgbClr val="00FF00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5620"/>
    <p:restoredTop sz="94660"/>
  </p:normalViewPr>
  <p:slideViewPr>
    <p:cSldViewPr>
      <p:cViewPr varScale="1">
        <p:scale>
          <a:sx n="94" d="100"/>
          <a:sy n="94" d="100"/>
        </p:scale>
        <p:origin x="1344" y="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827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slide" Target="slides/slide3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8" Type="http://schemas.openxmlformats.org/officeDocument/2006/relationships/slide" Target="slides/slide5.xml"/><Relationship Id="rId51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21.wmf"/><Relationship Id="rId2" Type="http://schemas.openxmlformats.org/officeDocument/2006/relationships/image" Target="../media/image20.wmf"/><Relationship Id="rId1" Type="http://schemas.openxmlformats.org/officeDocument/2006/relationships/image" Target="../media/image19.wmf"/><Relationship Id="rId4" Type="http://schemas.openxmlformats.org/officeDocument/2006/relationships/image" Target="../media/image17.wmf"/></Relationships>
</file>

<file path=ppt/drawings/_rels/vmlDrawing3.vml.rels><?xml version="1.0" encoding="UTF-8" standalone="yes"?>
<Relationships xmlns="http://schemas.openxmlformats.org/package/2006/relationships"><Relationship Id="rId8" Type="http://schemas.openxmlformats.org/officeDocument/2006/relationships/image" Target="../media/image52.wmf"/><Relationship Id="rId3" Type="http://schemas.openxmlformats.org/officeDocument/2006/relationships/image" Target="../media/image47.wmf"/><Relationship Id="rId7" Type="http://schemas.openxmlformats.org/officeDocument/2006/relationships/image" Target="../media/image51.wmf"/><Relationship Id="rId2" Type="http://schemas.openxmlformats.org/officeDocument/2006/relationships/image" Target="../media/image46.wmf"/><Relationship Id="rId1" Type="http://schemas.openxmlformats.org/officeDocument/2006/relationships/image" Target="../media/image45.wmf"/><Relationship Id="rId6" Type="http://schemas.openxmlformats.org/officeDocument/2006/relationships/image" Target="../media/image50.wmf"/><Relationship Id="rId5" Type="http://schemas.openxmlformats.org/officeDocument/2006/relationships/image" Target="../media/image49.wmf"/><Relationship Id="rId10" Type="http://schemas.openxmlformats.org/officeDocument/2006/relationships/image" Target="../media/image54.wmf"/><Relationship Id="rId4" Type="http://schemas.openxmlformats.org/officeDocument/2006/relationships/image" Target="../media/image48.wmf"/><Relationship Id="rId9" Type="http://schemas.openxmlformats.org/officeDocument/2006/relationships/image" Target="../media/image53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56.wmf"/><Relationship Id="rId1" Type="http://schemas.openxmlformats.org/officeDocument/2006/relationships/image" Target="../media/image55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59.wmf"/><Relationship Id="rId2" Type="http://schemas.openxmlformats.org/officeDocument/2006/relationships/image" Target="../media/image58.wmf"/><Relationship Id="rId1" Type="http://schemas.openxmlformats.org/officeDocument/2006/relationships/image" Target="../media/image57.wmf"/><Relationship Id="rId6" Type="http://schemas.openxmlformats.org/officeDocument/2006/relationships/image" Target="../media/image62.wmf"/><Relationship Id="rId5" Type="http://schemas.openxmlformats.org/officeDocument/2006/relationships/image" Target="../media/image61.wmf"/><Relationship Id="rId4" Type="http://schemas.openxmlformats.org/officeDocument/2006/relationships/image" Target="../media/image60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891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710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7300" y="720725"/>
            <a:ext cx="48006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891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60888"/>
            <a:ext cx="5851525" cy="4319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891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891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 smtClean="0"/>
            </a:lvl1pPr>
          </a:lstStyle>
          <a:p>
            <a:pPr>
              <a:defRPr/>
            </a:pPr>
            <a:fld id="{AC13CD5B-0204-4720-83B2-D048B1B9000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122599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6CC306-BF7D-40F8-BE45-0FA67F0A2337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5014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C13CD5B-0204-4720-83B2-D048B1B9000A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7782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CF4AB2B-6167-4E50-8953-AA6E795D1717}" type="slidenum">
              <a:rPr lang="en-US"/>
              <a:pPr/>
              <a:t>11</a:t>
            </a:fld>
            <a:endParaRPr lang="en-US"/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CF4AB2B-6167-4E50-8953-AA6E795D1717}" type="slidenum">
              <a:rPr lang="en-US"/>
              <a:pPr/>
              <a:t>12</a:t>
            </a:fld>
            <a:endParaRPr lang="en-US"/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CF4AB2B-6167-4E50-8953-AA6E795D1717}" type="slidenum">
              <a:rPr lang="en-US"/>
              <a:pPr/>
              <a:t>13</a:t>
            </a:fld>
            <a:endParaRPr lang="en-US"/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6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4E966FF6-FFB5-4D35-AF35-B064DB5D74AB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14</a:t>
            </a:fld>
            <a:endParaRPr lang="en-US"/>
          </a:p>
        </p:txBody>
      </p:sp>
      <p:sp>
        <p:nvSpPr>
          <p:cNvPr id="18435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257300" y="728663"/>
            <a:ext cx="4800600" cy="360045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6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31520" y="4558904"/>
            <a:ext cx="5853854" cy="4320540"/>
          </a:xfrm>
          <a:noFill/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6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4E966FF6-FFB5-4D35-AF35-B064DB5D74AB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15</a:t>
            </a:fld>
            <a:endParaRPr lang="en-US"/>
          </a:p>
        </p:txBody>
      </p:sp>
      <p:sp>
        <p:nvSpPr>
          <p:cNvPr id="18435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257300" y="728663"/>
            <a:ext cx="4800600" cy="360045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6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31520" y="4558904"/>
            <a:ext cx="5853854" cy="4320540"/>
          </a:xfrm>
          <a:noFill/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6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4E966FF6-FFB5-4D35-AF35-B064DB5D74AB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17</a:t>
            </a:fld>
            <a:endParaRPr lang="en-US"/>
          </a:p>
        </p:txBody>
      </p:sp>
      <p:sp>
        <p:nvSpPr>
          <p:cNvPr id="18435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257300" y="728663"/>
            <a:ext cx="4800600" cy="360045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6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31520" y="4558904"/>
            <a:ext cx="5853854" cy="4320540"/>
          </a:xfrm>
          <a:noFill/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0C13B65-B208-46B0-86A7-AAAC8183FF99}" type="slidenum">
              <a:rPr lang="en-US"/>
              <a:pPr/>
              <a:t>18</a:t>
            </a:fld>
            <a:endParaRPr lang="en-US"/>
          </a:p>
        </p:txBody>
      </p:sp>
      <p:sp>
        <p:nvSpPr>
          <p:cNvPr id="512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CF4AB2B-6167-4E50-8953-AA6E795D1717}" type="slidenum">
              <a:rPr lang="en-US"/>
              <a:pPr/>
              <a:t>19</a:t>
            </a:fld>
            <a:endParaRPr lang="en-US"/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CF4AB2B-6167-4E50-8953-AA6E795D1717}" type="slidenum">
              <a:rPr lang="en-US"/>
              <a:pPr/>
              <a:t>28</a:t>
            </a:fld>
            <a:endParaRPr lang="en-US"/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922CB3-97F2-43EB-9C1D-4E8B441EF564}" type="slidenum"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36582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CF4AB2B-6167-4E50-8953-AA6E795D1717}" type="slidenum">
              <a:rPr lang="en-US"/>
              <a:pPr/>
              <a:t>29</a:t>
            </a:fld>
            <a:endParaRPr lang="en-US"/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CF4AB2B-6167-4E50-8953-AA6E795D1717}" type="slidenum">
              <a:rPr lang="en-US"/>
              <a:pPr/>
              <a:t>30</a:t>
            </a:fld>
            <a:endParaRPr lang="en-US"/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CF4AB2B-6167-4E50-8953-AA6E795D1717}" type="slidenum">
              <a:rPr lang="en-US"/>
              <a:pPr/>
              <a:t>31</a:t>
            </a:fld>
            <a:endParaRPr lang="en-US"/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CF4AB2B-6167-4E50-8953-AA6E795D1717}" type="slidenum">
              <a:rPr lang="en-US"/>
              <a:pPr/>
              <a:t>32</a:t>
            </a:fld>
            <a:endParaRPr lang="en-US"/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CF4AB2B-6167-4E50-8953-AA6E795D1717}" type="slidenum">
              <a:rPr lang="en-US"/>
              <a:pPr/>
              <a:t>33</a:t>
            </a:fld>
            <a:endParaRPr lang="en-US"/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CF4AB2B-6167-4E50-8953-AA6E795D1717}" type="slidenum">
              <a:rPr lang="en-US"/>
              <a:pPr/>
              <a:t>34</a:t>
            </a:fld>
            <a:endParaRPr lang="en-US"/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C13CD5B-0204-4720-83B2-D048B1B9000A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0320F0B-C715-459D-8EB7-D73A7EEBFEE1}" type="slidenum">
              <a:rPr lang="en-US"/>
              <a:pPr/>
              <a:t>36</a:t>
            </a:fld>
            <a:endParaRPr lang="en-US"/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2BE9C44-1282-4D89-BE04-9CC6D073A6FF}" type="slidenum">
              <a:rPr lang="en-US"/>
              <a:pPr/>
              <a:t>37</a:t>
            </a:fld>
            <a:endParaRPr lang="en-US"/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C13CD5B-0204-4720-83B2-D048B1B9000A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922CB3-97F2-43EB-9C1D-4E8B441EF564}" type="slidenum"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9294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8926410-B299-4D6C-93FA-A9F02EA55D32}" type="slidenum">
              <a:rPr lang="en-US"/>
              <a:pPr/>
              <a:t>39</a:t>
            </a:fld>
            <a:endParaRPr lang="en-US"/>
          </a:p>
        </p:txBody>
      </p:sp>
      <p:sp>
        <p:nvSpPr>
          <p:cNvPr id="757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8926410-B299-4D6C-93FA-A9F02EA55D32}" type="slidenum">
              <a:rPr lang="en-US"/>
              <a:pPr/>
              <a:t>40</a:t>
            </a:fld>
            <a:endParaRPr lang="en-US"/>
          </a:p>
        </p:txBody>
      </p:sp>
      <p:sp>
        <p:nvSpPr>
          <p:cNvPr id="757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83D5F2C-3B9E-43CA-9D1C-08CE86D921CA}" type="slidenum">
              <a:rPr lang="en-US"/>
              <a:pPr/>
              <a:t>41</a:t>
            </a:fld>
            <a:endParaRPr lang="en-US"/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C13CD5B-0204-4720-83B2-D048B1B9000A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6846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922CB3-97F2-43EB-9C1D-4E8B441EF564}" type="slidenum"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3893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922CB3-97F2-43EB-9C1D-4E8B441EF564}" type="slidenum"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2366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922CB3-97F2-43EB-9C1D-4E8B441EF564}" type="slidenum"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675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922CB3-97F2-43EB-9C1D-4E8B441EF564}" type="slidenum"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2536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922CB3-97F2-43EB-9C1D-4E8B441EF564}" type="slidenum"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8783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922CB3-97F2-43EB-9C1D-4E8B441EF564}" type="slidenum"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12406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6629F3B-D01A-4B80-A8AA-042D9B801E0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spd="med">
    <p:push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2F0A88-CA53-4CDF-BD0E-AEFA1A4188C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spd="med">
    <p:push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43DBD66-EED6-42EB-94C7-BD851A0A319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spd="med">
    <p:push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9144000" cy="731520"/>
          </a:xfrm>
          <a:prstGeom prst="rect">
            <a:avLst/>
          </a:prstGeom>
          <a:solidFill>
            <a:srgbClr val="580F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/>
          <p:cNvPicPr/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6389918"/>
            <a:ext cx="1345721" cy="468082"/>
          </a:xfrm>
          <a:prstGeom prst="rect">
            <a:avLst/>
          </a:prstGeom>
          <a:noFill/>
        </p:spPr>
      </p:pic>
      <p:sp>
        <p:nvSpPr>
          <p:cNvPr id="11" name="TextBox 10"/>
          <p:cNvSpPr txBox="1"/>
          <p:nvPr userDrawn="1"/>
        </p:nvSpPr>
        <p:spPr>
          <a:xfrm>
            <a:off x="8492494" y="6571207"/>
            <a:ext cx="640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E46A35C1-A7AA-4B0B-B54F-6AD71EF4E57F}" type="slidenum">
              <a:rPr lang="en-US" sz="1200">
                <a:solidFill>
                  <a:schemeClr val="tx1"/>
                </a:solidFill>
                <a:latin typeface="Century Gothic" pitchFamily="34" charset="0"/>
              </a:rPr>
              <a:pPr algn="r"/>
              <a:t>‹#›</a:t>
            </a:fld>
            <a:endParaRPr lang="en-US" sz="1200" dirty="0">
              <a:solidFill>
                <a:schemeClr val="tx1"/>
              </a:solidFill>
              <a:latin typeface="Century Gothic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50522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ubtitle 2"/>
          <p:cNvSpPr txBox="1">
            <a:spLocks/>
          </p:cNvSpPr>
          <p:nvPr userDrawn="1"/>
        </p:nvSpPr>
        <p:spPr>
          <a:xfrm>
            <a:off x="457200" y="411480"/>
            <a:ext cx="8229600" cy="5943600"/>
          </a:xfrm>
          <a:prstGeom prst="rect">
            <a:avLst/>
          </a:prstGeom>
          <a:ln w="19050">
            <a:solidFill>
              <a:srgbClr val="580F8B"/>
            </a:solidFill>
          </a:ln>
        </p:spPr>
        <p:txBody>
          <a:bodyPr/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ClrTx/>
              <a:buSzTx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R="0" lvl="0" algn="ctr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ClrTx/>
              <a:buSzTx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algn="ctr"/>
            <a:endParaRPr lang="en-US" sz="2400" dirty="0">
              <a:solidFill>
                <a:srgbClr val="580F8B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itchFamily="34" charset="0"/>
            </a:endParaRPr>
          </a:p>
          <a:p>
            <a:pPr algn="ctr"/>
            <a:endParaRPr lang="en-US" sz="2400" dirty="0">
              <a:solidFill>
                <a:srgbClr val="580F8B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itchFamily="34" charset="0"/>
            </a:endParaRPr>
          </a:p>
          <a:p>
            <a:pPr algn="ctr"/>
            <a:endParaRPr lang="en-US" sz="2400" dirty="0">
              <a:solidFill>
                <a:srgbClr val="580F8B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itchFamily="34" charset="0"/>
            </a:endParaRPr>
          </a:p>
          <a:p>
            <a:pPr algn="ctr"/>
            <a:endParaRPr lang="en-US" sz="2400" dirty="0">
              <a:solidFill>
                <a:srgbClr val="580F8B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itchFamily="34" charset="0"/>
            </a:endParaRPr>
          </a:p>
          <a:p>
            <a:pPr algn="ctr"/>
            <a:endParaRPr lang="en-US" sz="2400" dirty="0">
              <a:solidFill>
                <a:srgbClr val="580F8B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itchFamily="34" charset="0"/>
            </a:endParaRPr>
          </a:p>
          <a:p>
            <a:pPr algn="ctr"/>
            <a:endParaRPr lang="en-US" sz="2400" dirty="0">
              <a:solidFill>
                <a:srgbClr val="580F8B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itchFamily="34" charset="0"/>
            </a:endParaRPr>
          </a:p>
          <a:p>
            <a:pPr algn="ctr"/>
            <a:endParaRPr lang="en-US" sz="1200" dirty="0">
              <a:solidFill>
                <a:srgbClr val="580F8B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pic>
        <p:nvPicPr>
          <p:cNvPr id="27" name="Picture 26"/>
          <p:cNvPicPr/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6389918"/>
            <a:ext cx="1345721" cy="46808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610482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457200" y="777240"/>
            <a:ext cx="8229600" cy="5577840"/>
          </a:xfrm>
          <a:prstGeom prst="rect">
            <a:avLst/>
          </a:prstGeom>
          <a:ln w="19050">
            <a:solidFill>
              <a:srgbClr val="580F8B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marL="231775" indent="-231775" algn="just">
              <a:lnSpc>
                <a:spcPct val="125000"/>
              </a:lnSpc>
              <a:buFont typeface="Arial" pitchFamily="34" charset="0"/>
              <a:buChar char="●"/>
              <a:defRPr/>
            </a:pPr>
            <a:endParaRPr lang="en-US" sz="1700" dirty="0">
              <a:solidFill>
                <a:prstClr val="black"/>
              </a:solidFill>
              <a:latin typeface="Century Gothic" pitchFamily="34" charset="0"/>
            </a:endParaRPr>
          </a:p>
          <a:p>
            <a:pPr marL="231775" indent="-231775" algn="just">
              <a:lnSpc>
                <a:spcPct val="125000"/>
              </a:lnSpc>
              <a:buFont typeface="Arial" pitchFamily="34" charset="0"/>
              <a:buChar char="●"/>
              <a:defRPr/>
            </a:pPr>
            <a:endParaRPr lang="en-US" sz="1700" dirty="0">
              <a:solidFill>
                <a:prstClr val="black"/>
              </a:solidFill>
              <a:latin typeface="Century Gothic" pitchFamily="34" charset="0"/>
            </a:endParaRPr>
          </a:p>
          <a:p>
            <a:pPr marL="231775" indent="-231775" algn="just">
              <a:lnSpc>
                <a:spcPct val="125000"/>
              </a:lnSpc>
              <a:buFont typeface="Arial" pitchFamily="34" charset="0"/>
              <a:buChar char="●"/>
              <a:defRPr/>
            </a:pPr>
            <a:endParaRPr lang="en-US" sz="1700" dirty="0">
              <a:solidFill>
                <a:prstClr val="black"/>
              </a:solidFill>
              <a:latin typeface="Century Gothic" pitchFamily="34" charset="0"/>
            </a:endParaRPr>
          </a:p>
          <a:p>
            <a:pPr marL="231775" indent="-231775" algn="just">
              <a:lnSpc>
                <a:spcPct val="125000"/>
              </a:lnSpc>
              <a:buFont typeface="Arial" pitchFamily="34" charset="0"/>
              <a:buChar char="●"/>
              <a:defRPr/>
            </a:pPr>
            <a:endParaRPr lang="en-US" sz="1700" dirty="0">
              <a:solidFill>
                <a:prstClr val="black"/>
              </a:solidFill>
              <a:latin typeface="Century Gothic" pitchFamily="34" charset="0"/>
            </a:endParaRPr>
          </a:p>
          <a:p>
            <a:pPr marL="231775" indent="-231775" algn="just">
              <a:lnSpc>
                <a:spcPct val="125000"/>
              </a:lnSpc>
              <a:buFont typeface="Arial" pitchFamily="34" charset="0"/>
              <a:buChar char="●"/>
              <a:defRPr/>
            </a:pPr>
            <a:endParaRPr lang="en-US" sz="1700" dirty="0">
              <a:solidFill>
                <a:prstClr val="black"/>
              </a:solidFill>
              <a:latin typeface="Century Gothic" pitchFamily="34" charset="0"/>
            </a:endParaRPr>
          </a:p>
          <a:p>
            <a:pPr marL="231775" indent="-231775" algn="just">
              <a:lnSpc>
                <a:spcPct val="125000"/>
              </a:lnSpc>
              <a:buFont typeface="Arial" pitchFamily="34" charset="0"/>
              <a:buChar char="●"/>
              <a:defRPr/>
            </a:pPr>
            <a:endParaRPr lang="en-US" sz="1700" dirty="0">
              <a:solidFill>
                <a:prstClr val="black"/>
              </a:solidFill>
              <a:latin typeface="Century Gothic" pitchFamily="34" charset="0"/>
            </a:endParaRPr>
          </a:p>
          <a:p>
            <a:pPr marL="231775" indent="-231775" algn="just">
              <a:lnSpc>
                <a:spcPct val="125000"/>
              </a:lnSpc>
              <a:buFont typeface="Arial" pitchFamily="34" charset="0"/>
              <a:buChar char="●"/>
              <a:defRPr/>
            </a:pPr>
            <a:endParaRPr lang="en-US" sz="1700" dirty="0">
              <a:solidFill>
                <a:prstClr val="black"/>
              </a:solidFill>
              <a:latin typeface="Century Gothic" pitchFamily="34" charset="0"/>
            </a:endParaRPr>
          </a:p>
          <a:p>
            <a:pPr marL="231775" indent="-231775" algn="just">
              <a:lnSpc>
                <a:spcPct val="125000"/>
              </a:lnSpc>
              <a:buFont typeface="Arial" pitchFamily="34" charset="0"/>
              <a:buChar char="●"/>
              <a:defRPr/>
            </a:pPr>
            <a:endParaRPr lang="en-US" sz="1700" dirty="0">
              <a:solidFill>
                <a:prstClr val="black"/>
              </a:solidFill>
              <a:latin typeface="Century Gothic" pitchFamily="34" charset="0"/>
            </a:endParaRPr>
          </a:p>
          <a:p>
            <a:pPr marL="231775" indent="-231775" algn="just">
              <a:lnSpc>
                <a:spcPct val="125000"/>
              </a:lnSpc>
              <a:buFont typeface="Arial" pitchFamily="34" charset="0"/>
              <a:buChar char="●"/>
              <a:defRPr/>
            </a:pPr>
            <a:endParaRPr lang="en-US" sz="1700" dirty="0">
              <a:solidFill>
                <a:prstClr val="black"/>
              </a:solidFill>
              <a:latin typeface="Century Gothic" pitchFamily="34" charset="0"/>
            </a:endParaRPr>
          </a:p>
          <a:p>
            <a:pPr marL="231775" indent="-231775" algn="just">
              <a:lnSpc>
                <a:spcPct val="125000"/>
              </a:lnSpc>
              <a:buFont typeface="Arial" pitchFamily="34" charset="0"/>
              <a:buChar char="●"/>
              <a:defRPr/>
            </a:pPr>
            <a:endParaRPr lang="en-US" sz="1700" dirty="0">
              <a:solidFill>
                <a:prstClr val="black"/>
              </a:solidFill>
              <a:latin typeface="Century Gothic" pitchFamily="34" charset="0"/>
            </a:endParaRPr>
          </a:p>
          <a:p>
            <a:pPr marL="231775" indent="-231775" algn="just">
              <a:lnSpc>
                <a:spcPct val="125000"/>
              </a:lnSpc>
              <a:buFont typeface="Arial" pitchFamily="34" charset="0"/>
              <a:buChar char="●"/>
              <a:defRPr/>
            </a:pPr>
            <a:endParaRPr lang="en-US" sz="1700" dirty="0">
              <a:solidFill>
                <a:prstClr val="black"/>
              </a:solidFill>
              <a:latin typeface="Century Gothic" pitchFamily="34" charset="0"/>
            </a:endParaRPr>
          </a:p>
          <a:p>
            <a:pPr marL="231775" indent="-231775" algn="just">
              <a:lnSpc>
                <a:spcPct val="125000"/>
              </a:lnSpc>
              <a:buFont typeface="Arial" pitchFamily="34" charset="0"/>
              <a:buChar char="●"/>
              <a:defRPr/>
            </a:pPr>
            <a:endParaRPr lang="en-US" sz="1700" dirty="0">
              <a:solidFill>
                <a:prstClr val="black"/>
              </a:solidFill>
              <a:latin typeface="Century Gothic" pitchFamily="34" charset="0"/>
            </a:endParaRPr>
          </a:p>
          <a:p>
            <a:pPr marL="231775" indent="-231775" algn="just">
              <a:lnSpc>
                <a:spcPct val="125000"/>
              </a:lnSpc>
              <a:buFont typeface="Arial" pitchFamily="34" charset="0"/>
              <a:buChar char="●"/>
              <a:defRPr/>
            </a:pPr>
            <a:endParaRPr lang="en-US" sz="1700" dirty="0">
              <a:solidFill>
                <a:prstClr val="black"/>
              </a:solidFill>
              <a:latin typeface="Century Gothic" pitchFamily="34" charset="0"/>
            </a:endParaRPr>
          </a:p>
          <a:p>
            <a:pPr marL="231775" indent="-231775" algn="just">
              <a:lnSpc>
                <a:spcPct val="125000"/>
              </a:lnSpc>
              <a:buFont typeface="Arial" pitchFamily="34" charset="0"/>
              <a:buChar char="●"/>
              <a:defRPr/>
            </a:pPr>
            <a:endParaRPr lang="en-US" sz="1700" dirty="0">
              <a:solidFill>
                <a:prstClr val="black"/>
              </a:solidFill>
              <a:latin typeface="Century Gothic" pitchFamily="34" charset="0"/>
            </a:endParaRPr>
          </a:p>
          <a:p>
            <a:pPr marL="231775" indent="-231775" algn="just">
              <a:lnSpc>
                <a:spcPct val="125000"/>
              </a:lnSpc>
              <a:buFont typeface="Arial" pitchFamily="34" charset="0"/>
              <a:buChar char="●"/>
              <a:defRPr/>
            </a:pPr>
            <a:endParaRPr lang="en-US" sz="1700" dirty="0">
              <a:solidFill>
                <a:prstClr val="black"/>
              </a:solidFill>
              <a:latin typeface="Century Gothic" pitchFamily="34" charset="0"/>
            </a:endParaRPr>
          </a:p>
          <a:p>
            <a:pPr marL="231775" indent="-231775" algn="just">
              <a:lnSpc>
                <a:spcPct val="125000"/>
              </a:lnSpc>
              <a:buFont typeface="Arial" pitchFamily="34" charset="0"/>
              <a:buChar char="●"/>
              <a:defRPr/>
            </a:pPr>
            <a:endParaRPr lang="en-US" sz="1700" dirty="0">
              <a:solidFill>
                <a:prstClr val="black"/>
              </a:solidFill>
              <a:latin typeface="Century Gothic" pitchFamily="34" charset="0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8681291" y="0"/>
            <a:ext cx="462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46A35C1-A7AA-4B0B-B54F-6AD71EF4E57F}" type="slidenum">
              <a:rPr lang="en-US">
                <a:solidFill>
                  <a:prstClr val="black">
                    <a:lumMod val="50000"/>
                    <a:lumOff val="50000"/>
                  </a:prstClr>
                </a:solidFill>
                <a:latin typeface="Century Gothic" pitchFamily="34" charset="0"/>
              </a:rPr>
              <a:pPr/>
              <a:t>‹#›</a:t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  <a:latin typeface="Century Gothic" pitchFamily="34" charset="0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0" y="0"/>
            <a:ext cx="9144000" cy="731520"/>
          </a:xfrm>
          <a:prstGeom prst="rect">
            <a:avLst/>
          </a:prstGeom>
          <a:solidFill>
            <a:srgbClr val="580F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/>
          <p:cNvPicPr/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901" y="6389918"/>
            <a:ext cx="1345721" cy="468082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 userDrawn="1"/>
        </p:nvSpPr>
        <p:spPr>
          <a:xfrm>
            <a:off x="8492494" y="6571207"/>
            <a:ext cx="640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E46A35C1-A7AA-4B0B-B54F-6AD71EF4E57F}" type="slidenum">
              <a:rPr lang="en-US" sz="1200">
                <a:solidFill>
                  <a:schemeClr val="tx1"/>
                </a:solidFill>
                <a:latin typeface="Century Gothic" pitchFamily="34" charset="0"/>
              </a:rPr>
              <a:pPr algn="r"/>
              <a:t>‹#›</a:t>
            </a:fld>
            <a:endParaRPr lang="en-US" sz="1200" dirty="0">
              <a:solidFill>
                <a:schemeClr val="tx1"/>
              </a:solidFill>
              <a:latin typeface="Century Gothic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817277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457200" y="777240"/>
            <a:ext cx="8229600" cy="5577840"/>
          </a:xfrm>
          <a:prstGeom prst="rect">
            <a:avLst/>
          </a:prstGeom>
          <a:ln w="19050">
            <a:solidFill>
              <a:srgbClr val="580F8B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marL="231775" indent="-231775" algn="just">
              <a:lnSpc>
                <a:spcPct val="125000"/>
              </a:lnSpc>
              <a:buFont typeface="Arial" pitchFamily="34" charset="0"/>
              <a:buChar char="●"/>
              <a:defRPr/>
            </a:pPr>
            <a:endParaRPr lang="en-US" sz="1700" dirty="0">
              <a:solidFill>
                <a:prstClr val="black"/>
              </a:solidFill>
              <a:latin typeface="Century Gothic" pitchFamily="34" charset="0"/>
            </a:endParaRPr>
          </a:p>
          <a:p>
            <a:pPr marL="231775" indent="-231775" algn="just">
              <a:lnSpc>
                <a:spcPct val="125000"/>
              </a:lnSpc>
              <a:buFont typeface="Arial" pitchFamily="34" charset="0"/>
              <a:buChar char="●"/>
              <a:defRPr/>
            </a:pPr>
            <a:endParaRPr lang="en-US" sz="1700" dirty="0">
              <a:solidFill>
                <a:prstClr val="black"/>
              </a:solidFill>
              <a:latin typeface="Century Gothic" pitchFamily="34" charset="0"/>
            </a:endParaRPr>
          </a:p>
          <a:p>
            <a:pPr marL="231775" indent="-231775" algn="just">
              <a:lnSpc>
                <a:spcPct val="125000"/>
              </a:lnSpc>
              <a:buFont typeface="Arial" pitchFamily="34" charset="0"/>
              <a:buChar char="●"/>
              <a:defRPr/>
            </a:pPr>
            <a:endParaRPr lang="en-US" sz="1700" dirty="0">
              <a:solidFill>
                <a:prstClr val="black"/>
              </a:solidFill>
              <a:latin typeface="Century Gothic" pitchFamily="34" charset="0"/>
            </a:endParaRPr>
          </a:p>
          <a:p>
            <a:pPr marL="231775" indent="-231775" algn="just">
              <a:lnSpc>
                <a:spcPct val="125000"/>
              </a:lnSpc>
              <a:buFont typeface="Arial" pitchFamily="34" charset="0"/>
              <a:buChar char="●"/>
              <a:defRPr/>
            </a:pPr>
            <a:endParaRPr lang="en-US" sz="1700" dirty="0">
              <a:solidFill>
                <a:prstClr val="black"/>
              </a:solidFill>
              <a:latin typeface="Century Gothic" pitchFamily="34" charset="0"/>
            </a:endParaRPr>
          </a:p>
          <a:p>
            <a:pPr marL="231775" indent="-231775" algn="just">
              <a:lnSpc>
                <a:spcPct val="125000"/>
              </a:lnSpc>
              <a:buFont typeface="Arial" pitchFamily="34" charset="0"/>
              <a:buChar char="●"/>
              <a:defRPr/>
            </a:pPr>
            <a:endParaRPr lang="en-US" sz="1700" dirty="0">
              <a:solidFill>
                <a:prstClr val="black"/>
              </a:solidFill>
              <a:latin typeface="Century Gothic" pitchFamily="34" charset="0"/>
            </a:endParaRPr>
          </a:p>
          <a:p>
            <a:pPr marL="231775" indent="-231775" algn="just">
              <a:lnSpc>
                <a:spcPct val="125000"/>
              </a:lnSpc>
              <a:buFont typeface="Arial" pitchFamily="34" charset="0"/>
              <a:buChar char="●"/>
              <a:defRPr/>
            </a:pPr>
            <a:endParaRPr lang="en-US" sz="1700" dirty="0">
              <a:solidFill>
                <a:prstClr val="black"/>
              </a:solidFill>
              <a:latin typeface="Century Gothic" pitchFamily="34" charset="0"/>
            </a:endParaRPr>
          </a:p>
          <a:p>
            <a:pPr marL="231775" indent="-231775" algn="just">
              <a:lnSpc>
                <a:spcPct val="125000"/>
              </a:lnSpc>
              <a:buFont typeface="Arial" pitchFamily="34" charset="0"/>
              <a:buChar char="●"/>
              <a:defRPr/>
            </a:pPr>
            <a:endParaRPr lang="en-US" sz="1700" dirty="0">
              <a:solidFill>
                <a:prstClr val="black"/>
              </a:solidFill>
              <a:latin typeface="Century Gothic" pitchFamily="34" charset="0"/>
            </a:endParaRPr>
          </a:p>
          <a:p>
            <a:pPr marL="231775" indent="-231775" algn="just">
              <a:lnSpc>
                <a:spcPct val="125000"/>
              </a:lnSpc>
              <a:buFont typeface="Arial" pitchFamily="34" charset="0"/>
              <a:buChar char="●"/>
              <a:defRPr/>
            </a:pPr>
            <a:endParaRPr lang="en-US" sz="1700" dirty="0">
              <a:solidFill>
                <a:prstClr val="black"/>
              </a:solidFill>
              <a:latin typeface="Century Gothic" pitchFamily="34" charset="0"/>
            </a:endParaRPr>
          </a:p>
          <a:p>
            <a:pPr marL="231775" indent="-231775" algn="just">
              <a:lnSpc>
                <a:spcPct val="125000"/>
              </a:lnSpc>
              <a:buFont typeface="Arial" pitchFamily="34" charset="0"/>
              <a:buChar char="●"/>
              <a:defRPr/>
            </a:pPr>
            <a:endParaRPr lang="en-US" sz="1700" dirty="0">
              <a:solidFill>
                <a:prstClr val="black"/>
              </a:solidFill>
              <a:latin typeface="Century Gothic" pitchFamily="34" charset="0"/>
            </a:endParaRPr>
          </a:p>
          <a:p>
            <a:pPr marL="231775" indent="-231775" algn="just">
              <a:lnSpc>
                <a:spcPct val="125000"/>
              </a:lnSpc>
              <a:buFont typeface="Arial" pitchFamily="34" charset="0"/>
              <a:buChar char="●"/>
              <a:defRPr/>
            </a:pPr>
            <a:endParaRPr lang="en-US" sz="1700" dirty="0">
              <a:solidFill>
                <a:prstClr val="black"/>
              </a:solidFill>
              <a:latin typeface="Century Gothic" pitchFamily="34" charset="0"/>
            </a:endParaRPr>
          </a:p>
          <a:p>
            <a:pPr marL="231775" indent="-231775" algn="just">
              <a:lnSpc>
                <a:spcPct val="125000"/>
              </a:lnSpc>
              <a:buFont typeface="Arial" pitchFamily="34" charset="0"/>
              <a:buChar char="●"/>
              <a:defRPr/>
            </a:pPr>
            <a:endParaRPr lang="en-US" sz="1700" dirty="0">
              <a:solidFill>
                <a:prstClr val="black"/>
              </a:solidFill>
              <a:latin typeface="Century Gothic" pitchFamily="34" charset="0"/>
            </a:endParaRPr>
          </a:p>
          <a:p>
            <a:pPr marL="231775" indent="-231775" algn="just">
              <a:lnSpc>
                <a:spcPct val="125000"/>
              </a:lnSpc>
              <a:buFont typeface="Arial" pitchFamily="34" charset="0"/>
              <a:buChar char="●"/>
              <a:defRPr/>
            </a:pPr>
            <a:endParaRPr lang="en-US" sz="1700" dirty="0">
              <a:solidFill>
                <a:prstClr val="black"/>
              </a:solidFill>
              <a:latin typeface="Century Gothic" pitchFamily="34" charset="0"/>
            </a:endParaRPr>
          </a:p>
          <a:p>
            <a:pPr marL="231775" indent="-231775" algn="just">
              <a:lnSpc>
                <a:spcPct val="125000"/>
              </a:lnSpc>
              <a:buFont typeface="Arial" pitchFamily="34" charset="0"/>
              <a:buChar char="●"/>
              <a:defRPr/>
            </a:pPr>
            <a:endParaRPr lang="en-US" sz="1700" dirty="0">
              <a:solidFill>
                <a:prstClr val="black"/>
              </a:solidFill>
              <a:latin typeface="Century Gothic" pitchFamily="34" charset="0"/>
            </a:endParaRPr>
          </a:p>
          <a:p>
            <a:pPr marL="231775" indent="-231775" algn="just">
              <a:lnSpc>
                <a:spcPct val="125000"/>
              </a:lnSpc>
              <a:buFont typeface="Arial" pitchFamily="34" charset="0"/>
              <a:buChar char="●"/>
              <a:defRPr/>
            </a:pPr>
            <a:endParaRPr lang="en-US" sz="1700" dirty="0">
              <a:solidFill>
                <a:prstClr val="black"/>
              </a:solidFill>
              <a:latin typeface="Century Gothic" pitchFamily="34" charset="0"/>
            </a:endParaRPr>
          </a:p>
          <a:p>
            <a:pPr marL="231775" indent="-231775" algn="just">
              <a:lnSpc>
                <a:spcPct val="125000"/>
              </a:lnSpc>
              <a:buFont typeface="Arial" pitchFamily="34" charset="0"/>
              <a:buChar char="●"/>
              <a:defRPr/>
            </a:pPr>
            <a:endParaRPr lang="en-US" sz="1700" dirty="0">
              <a:solidFill>
                <a:prstClr val="black"/>
              </a:solidFill>
              <a:latin typeface="Century Gothic" pitchFamily="34" charset="0"/>
            </a:endParaRPr>
          </a:p>
          <a:p>
            <a:pPr marL="231775" indent="-231775" algn="just">
              <a:lnSpc>
                <a:spcPct val="125000"/>
              </a:lnSpc>
              <a:buFont typeface="Arial" pitchFamily="34" charset="0"/>
              <a:buChar char="●"/>
              <a:defRPr/>
            </a:pPr>
            <a:endParaRPr lang="en-US" sz="1700" dirty="0">
              <a:solidFill>
                <a:prstClr val="black"/>
              </a:solidFill>
              <a:latin typeface="Century Gothic" pitchFamily="34" charset="0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8681291" y="0"/>
            <a:ext cx="462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46A35C1-A7AA-4B0B-B54F-6AD71EF4E57F}" type="slidenum">
              <a:rPr lang="en-US">
                <a:solidFill>
                  <a:prstClr val="black">
                    <a:lumMod val="50000"/>
                    <a:lumOff val="50000"/>
                  </a:prstClr>
                </a:solidFill>
                <a:latin typeface="Century Gothic" pitchFamily="34" charset="0"/>
              </a:rPr>
              <a:pPr/>
              <a:t>‹#›</a:t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  <a:latin typeface="Century Gothic" pitchFamily="34" charset="0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0" y="0"/>
            <a:ext cx="9144000" cy="731520"/>
          </a:xfrm>
          <a:prstGeom prst="rect">
            <a:avLst/>
          </a:prstGeom>
          <a:solidFill>
            <a:srgbClr val="580F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/>
          <p:cNvPicPr/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901" y="6389918"/>
            <a:ext cx="1345721" cy="46808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048649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9144000" cy="731520"/>
          </a:xfrm>
          <a:prstGeom prst="rect">
            <a:avLst/>
          </a:prstGeom>
          <a:solidFill>
            <a:srgbClr val="580F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/>
          <p:cNvPicPr/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6389918"/>
            <a:ext cx="1345721" cy="46808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27677890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9144000" cy="6355080"/>
          </a:xfrm>
          <a:prstGeom prst="rect">
            <a:avLst/>
          </a:prstGeom>
          <a:solidFill>
            <a:srgbClr val="580F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/>
          <p:cNvPicPr/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6389918"/>
            <a:ext cx="1345721" cy="468082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 userDrawn="1"/>
        </p:nvSpPr>
        <p:spPr>
          <a:xfrm>
            <a:off x="8492494" y="6571207"/>
            <a:ext cx="640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E46A35C1-A7AA-4B0B-B54F-6AD71EF4E57F}" type="slidenum">
              <a:rPr lang="en-US" sz="1200">
                <a:solidFill>
                  <a:schemeClr val="tx1"/>
                </a:solidFill>
                <a:latin typeface="Century Gothic" pitchFamily="34" charset="0"/>
              </a:rPr>
              <a:pPr algn="r"/>
              <a:t>‹#›</a:t>
            </a:fld>
            <a:endParaRPr lang="en-US" sz="1200" dirty="0">
              <a:solidFill>
                <a:schemeClr val="tx1"/>
              </a:solidFill>
              <a:latin typeface="Century Gothic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37439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9144000" cy="6355080"/>
          </a:xfrm>
          <a:prstGeom prst="rect">
            <a:avLst/>
          </a:prstGeom>
          <a:solidFill>
            <a:srgbClr val="580F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/>
          <p:cNvPicPr/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6389918"/>
            <a:ext cx="1345721" cy="46808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4877712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FAB9930-B101-4AC6-923D-3FCAA5E3124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024359"/>
      </p:ext>
    </p:extLst>
  </p:cSld>
  <p:clrMapOvr>
    <a:masterClrMapping/>
  </p:clrMapOvr>
  <p:transition spd="med">
    <p:push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2B8B15-0084-42EB-8715-D2F062325CD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spd="med">
    <p:push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A – Purp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 userDrawn="1"/>
        </p:nvGrpSpPr>
        <p:grpSpPr>
          <a:xfrm>
            <a:off x="0" y="0"/>
            <a:ext cx="9144000" cy="5610496"/>
            <a:chOff x="0" y="0"/>
            <a:chExt cx="9144000" cy="5610496"/>
          </a:xfrm>
          <a:solidFill>
            <a:schemeClr val="bg1"/>
          </a:solidFill>
        </p:grpSpPr>
        <p:sp>
          <p:nvSpPr>
            <p:cNvPr id="11" name="Rectangle 25"/>
            <p:cNvSpPr>
              <a:spLocks noChangeAspect="1"/>
            </p:cNvSpPr>
            <p:nvPr/>
          </p:nvSpPr>
          <p:spPr>
            <a:xfrm rot="10800000">
              <a:off x="673068" y="5290456"/>
              <a:ext cx="348754" cy="320040"/>
            </a:xfrm>
            <a:custGeom>
              <a:avLst/>
              <a:gdLst>
                <a:gd name="connsiteX0" fmla="*/ 8217120 w 9144000"/>
                <a:gd name="connsiteY0" fmla="*/ 1044068 h 4127247"/>
                <a:gd name="connsiteX1" fmla="*/ 0 w 9144000"/>
                <a:gd name="connsiteY1" fmla="*/ 4127247 h 4127247"/>
                <a:gd name="connsiteX2" fmla="*/ 0 w 9144000"/>
                <a:gd name="connsiteY2" fmla="*/ 232338 h 4127247"/>
                <a:gd name="connsiteX3" fmla="*/ 8022453 w 9144000"/>
                <a:gd name="connsiteY3" fmla="*/ 232338 h 4127247"/>
                <a:gd name="connsiteX4" fmla="*/ 8123192 w 9144000"/>
                <a:gd name="connsiteY4" fmla="*/ 24215 h 4127247"/>
                <a:gd name="connsiteX5" fmla="*/ 8174896 w 9144000"/>
                <a:gd name="connsiteY5" fmla="*/ 24215 h 4127247"/>
                <a:gd name="connsiteX6" fmla="*/ 8275635 w 9144000"/>
                <a:gd name="connsiteY6" fmla="*/ 232338 h 4127247"/>
                <a:gd name="connsiteX7" fmla="*/ 9144000 w 9144000"/>
                <a:gd name="connsiteY7" fmla="*/ 232338 h 4127247"/>
                <a:gd name="connsiteX8" fmla="*/ 8217120 w 9144000"/>
                <a:gd name="connsiteY8" fmla="*/ 1044068 h 4127247"/>
                <a:gd name="connsiteX0" fmla="*/ 8217120 w 9144000"/>
                <a:gd name="connsiteY0" fmla="*/ 1044068 h 1057217"/>
                <a:gd name="connsiteX1" fmla="*/ 7677987 w 9144000"/>
                <a:gd name="connsiteY1" fmla="*/ 1057217 h 1057217"/>
                <a:gd name="connsiteX2" fmla="*/ 0 w 9144000"/>
                <a:gd name="connsiteY2" fmla="*/ 232338 h 1057217"/>
                <a:gd name="connsiteX3" fmla="*/ 8022453 w 9144000"/>
                <a:gd name="connsiteY3" fmla="*/ 232338 h 1057217"/>
                <a:gd name="connsiteX4" fmla="*/ 8123192 w 9144000"/>
                <a:gd name="connsiteY4" fmla="*/ 24215 h 1057217"/>
                <a:gd name="connsiteX5" fmla="*/ 8174896 w 9144000"/>
                <a:gd name="connsiteY5" fmla="*/ 24215 h 1057217"/>
                <a:gd name="connsiteX6" fmla="*/ 8275635 w 9144000"/>
                <a:gd name="connsiteY6" fmla="*/ 232338 h 1057217"/>
                <a:gd name="connsiteX7" fmla="*/ 9144000 w 9144000"/>
                <a:gd name="connsiteY7" fmla="*/ 232338 h 1057217"/>
                <a:gd name="connsiteX8" fmla="*/ 8217120 w 9144000"/>
                <a:gd name="connsiteY8" fmla="*/ 1044068 h 1057217"/>
                <a:gd name="connsiteX0" fmla="*/ 650885 w 1577765"/>
                <a:gd name="connsiteY0" fmla="*/ 1044068 h 1057217"/>
                <a:gd name="connsiteX1" fmla="*/ 111752 w 1577765"/>
                <a:gd name="connsiteY1" fmla="*/ 1057217 h 1057217"/>
                <a:gd name="connsiteX2" fmla="*/ 0 w 1577765"/>
                <a:gd name="connsiteY2" fmla="*/ 357243 h 1057217"/>
                <a:gd name="connsiteX3" fmla="*/ 456218 w 1577765"/>
                <a:gd name="connsiteY3" fmla="*/ 232338 h 1057217"/>
                <a:gd name="connsiteX4" fmla="*/ 556957 w 1577765"/>
                <a:gd name="connsiteY4" fmla="*/ 24215 h 1057217"/>
                <a:gd name="connsiteX5" fmla="*/ 608661 w 1577765"/>
                <a:gd name="connsiteY5" fmla="*/ 24215 h 1057217"/>
                <a:gd name="connsiteX6" fmla="*/ 709400 w 1577765"/>
                <a:gd name="connsiteY6" fmla="*/ 232338 h 1057217"/>
                <a:gd name="connsiteX7" fmla="*/ 1577765 w 1577765"/>
                <a:gd name="connsiteY7" fmla="*/ 232338 h 1057217"/>
                <a:gd name="connsiteX8" fmla="*/ 650885 w 1577765"/>
                <a:gd name="connsiteY8" fmla="*/ 1044068 h 1057217"/>
                <a:gd name="connsiteX0" fmla="*/ 650885 w 986140"/>
                <a:gd name="connsiteY0" fmla="*/ 1044068 h 1057217"/>
                <a:gd name="connsiteX1" fmla="*/ 111752 w 986140"/>
                <a:gd name="connsiteY1" fmla="*/ 1057217 h 1057217"/>
                <a:gd name="connsiteX2" fmla="*/ 0 w 986140"/>
                <a:gd name="connsiteY2" fmla="*/ 357243 h 1057217"/>
                <a:gd name="connsiteX3" fmla="*/ 456218 w 986140"/>
                <a:gd name="connsiteY3" fmla="*/ 232338 h 1057217"/>
                <a:gd name="connsiteX4" fmla="*/ 556957 w 986140"/>
                <a:gd name="connsiteY4" fmla="*/ 24215 h 1057217"/>
                <a:gd name="connsiteX5" fmla="*/ 608661 w 986140"/>
                <a:gd name="connsiteY5" fmla="*/ 24215 h 1057217"/>
                <a:gd name="connsiteX6" fmla="*/ 709400 w 986140"/>
                <a:gd name="connsiteY6" fmla="*/ 232338 h 1057217"/>
                <a:gd name="connsiteX7" fmla="*/ 986140 w 986140"/>
                <a:gd name="connsiteY7" fmla="*/ 436131 h 1057217"/>
                <a:gd name="connsiteX8" fmla="*/ 650885 w 986140"/>
                <a:gd name="connsiteY8" fmla="*/ 1044068 h 1057217"/>
                <a:gd name="connsiteX0" fmla="*/ 986140 w 986140"/>
                <a:gd name="connsiteY0" fmla="*/ 436131 h 1057473"/>
                <a:gd name="connsiteX1" fmla="*/ 111752 w 986140"/>
                <a:gd name="connsiteY1" fmla="*/ 1057217 h 1057473"/>
                <a:gd name="connsiteX2" fmla="*/ 0 w 986140"/>
                <a:gd name="connsiteY2" fmla="*/ 357243 h 1057473"/>
                <a:gd name="connsiteX3" fmla="*/ 456218 w 986140"/>
                <a:gd name="connsiteY3" fmla="*/ 232338 h 1057473"/>
                <a:gd name="connsiteX4" fmla="*/ 556957 w 986140"/>
                <a:gd name="connsiteY4" fmla="*/ 24215 h 1057473"/>
                <a:gd name="connsiteX5" fmla="*/ 608661 w 986140"/>
                <a:gd name="connsiteY5" fmla="*/ 24215 h 1057473"/>
                <a:gd name="connsiteX6" fmla="*/ 709400 w 986140"/>
                <a:gd name="connsiteY6" fmla="*/ 232338 h 1057473"/>
                <a:gd name="connsiteX7" fmla="*/ 986140 w 986140"/>
                <a:gd name="connsiteY7" fmla="*/ 436131 h 1057473"/>
                <a:gd name="connsiteX0" fmla="*/ 986140 w 986140"/>
                <a:gd name="connsiteY0" fmla="*/ 436131 h 1057473"/>
                <a:gd name="connsiteX1" fmla="*/ 108580 w 986140"/>
                <a:gd name="connsiteY1" fmla="*/ 1057217 h 1057473"/>
                <a:gd name="connsiteX2" fmla="*/ 0 w 986140"/>
                <a:gd name="connsiteY2" fmla="*/ 357243 h 1057473"/>
                <a:gd name="connsiteX3" fmla="*/ 456218 w 986140"/>
                <a:gd name="connsiteY3" fmla="*/ 232338 h 1057473"/>
                <a:gd name="connsiteX4" fmla="*/ 556957 w 986140"/>
                <a:gd name="connsiteY4" fmla="*/ 24215 h 1057473"/>
                <a:gd name="connsiteX5" fmla="*/ 608661 w 986140"/>
                <a:gd name="connsiteY5" fmla="*/ 24215 h 1057473"/>
                <a:gd name="connsiteX6" fmla="*/ 709400 w 986140"/>
                <a:gd name="connsiteY6" fmla="*/ 232338 h 1057473"/>
                <a:gd name="connsiteX7" fmla="*/ 986140 w 986140"/>
                <a:gd name="connsiteY7" fmla="*/ 436131 h 1057473"/>
                <a:gd name="connsiteX0" fmla="*/ 986140 w 986140"/>
                <a:gd name="connsiteY0" fmla="*/ 436131 h 440122"/>
                <a:gd name="connsiteX1" fmla="*/ 0 w 986140"/>
                <a:gd name="connsiteY1" fmla="*/ 357243 h 440122"/>
                <a:gd name="connsiteX2" fmla="*/ 456218 w 986140"/>
                <a:gd name="connsiteY2" fmla="*/ 232338 h 440122"/>
                <a:gd name="connsiteX3" fmla="*/ 556957 w 986140"/>
                <a:gd name="connsiteY3" fmla="*/ 24215 h 440122"/>
                <a:gd name="connsiteX4" fmla="*/ 608661 w 986140"/>
                <a:gd name="connsiteY4" fmla="*/ 24215 h 440122"/>
                <a:gd name="connsiteX5" fmla="*/ 709400 w 986140"/>
                <a:gd name="connsiteY5" fmla="*/ 232338 h 440122"/>
                <a:gd name="connsiteX6" fmla="*/ 986140 w 986140"/>
                <a:gd name="connsiteY6" fmla="*/ 436131 h 440122"/>
                <a:gd name="connsiteX0" fmla="*/ 529922 w 529922"/>
                <a:gd name="connsiteY0" fmla="*/ 436131 h 436131"/>
                <a:gd name="connsiteX1" fmla="*/ 0 w 529922"/>
                <a:gd name="connsiteY1" fmla="*/ 232338 h 436131"/>
                <a:gd name="connsiteX2" fmla="*/ 100739 w 529922"/>
                <a:gd name="connsiteY2" fmla="*/ 24215 h 436131"/>
                <a:gd name="connsiteX3" fmla="*/ 152443 w 529922"/>
                <a:gd name="connsiteY3" fmla="*/ 24215 h 436131"/>
                <a:gd name="connsiteX4" fmla="*/ 253182 w 529922"/>
                <a:gd name="connsiteY4" fmla="*/ 232338 h 436131"/>
                <a:gd name="connsiteX5" fmla="*/ 529922 w 529922"/>
                <a:gd name="connsiteY5" fmla="*/ 436131 h 436131"/>
                <a:gd name="connsiteX0" fmla="*/ 253182 w 253182"/>
                <a:gd name="connsiteY0" fmla="*/ 232338 h 232338"/>
                <a:gd name="connsiteX1" fmla="*/ 0 w 253182"/>
                <a:gd name="connsiteY1" fmla="*/ 232338 h 232338"/>
                <a:gd name="connsiteX2" fmla="*/ 100739 w 253182"/>
                <a:gd name="connsiteY2" fmla="*/ 24215 h 232338"/>
                <a:gd name="connsiteX3" fmla="*/ 152443 w 253182"/>
                <a:gd name="connsiteY3" fmla="*/ 24215 h 232338"/>
                <a:gd name="connsiteX4" fmla="*/ 253182 w 253182"/>
                <a:gd name="connsiteY4" fmla="*/ 232338 h 232338"/>
                <a:gd name="connsiteX0" fmla="*/ 253182 w 253182"/>
                <a:gd name="connsiteY0" fmla="*/ 232338 h 232338"/>
                <a:gd name="connsiteX1" fmla="*/ 0 w 253182"/>
                <a:gd name="connsiteY1" fmla="*/ 232338 h 232338"/>
                <a:gd name="connsiteX2" fmla="*/ 100739 w 253182"/>
                <a:gd name="connsiteY2" fmla="*/ 24215 h 232338"/>
                <a:gd name="connsiteX3" fmla="*/ 152443 w 253182"/>
                <a:gd name="connsiteY3" fmla="*/ 24215 h 232338"/>
                <a:gd name="connsiteX4" fmla="*/ 253182 w 253182"/>
                <a:gd name="connsiteY4" fmla="*/ 232338 h 232338"/>
                <a:gd name="connsiteX0" fmla="*/ 253182 w 253182"/>
                <a:gd name="connsiteY0" fmla="*/ 232338 h 232338"/>
                <a:gd name="connsiteX1" fmla="*/ 0 w 253182"/>
                <a:gd name="connsiteY1" fmla="*/ 232338 h 232338"/>
                <a:gd name="connsiteX2" fmla="*/ 100739 w 253182"/>
                <a:gd name="connsiteY2" fmla="*/ 24215 h 232338"/>
                <a:gd name="connsiteX3" fmla="*/ 152443 w 253182"/>
                <a:gd name="connsiteY3" fmla="*/ 24215 h 232338"/>
                <a:gd name="connsiteX4" fmla="*/ 253182 w 253182"/>
                <a:gd name="connsiteY4" fmla="*/ 232338 h 232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182" h="232338">
                  <a:moveTo>
                    <a:pt x="253182" y="232338"/>
                  </a:moveTo>
                  <a:lnTo>
                    <a:pt x="0" y="232338"/>
                  </a:lnTo>
                  <a:lnTo>
                    <a:pt x="100739" y="24215"/>
                  </a:lnTo>
                  <a:cubicBezTo>
                    <a:pt x="117077" y="-8962"/>
                    <a:pt x="137899" y="-7169"/>
                    <a:pt x="152443" y="24215"/>
                  </a:cubicBezTo>
                  <a:lnTo>
                    <a:pt x="253182" y="232338"/>
                  </a:lnTo>
                  <a:close/>
                </a:path>
              </a:pathLst>
            </a:custGeom>
            <a:grpFill/>
            <a:ln w="19050">
              <a:noFil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0" y="0"/>
              <a:ext cx="9144000" cy="530061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1839914"/>
            <a:ext cx="5943600" cy="2479879"/>
          </a:xfrm>
        </p:spPr>
        <p:txBody>
          <a:bodyPr anchor="t" anchorCtr="0">
            <a:normAutofit/>
          </a:bodyPr>
          <a:lstStyle>
            <a:lvl1pPr>
              <a:lnSpc>
                <a:spcPct val="90000"/>
              </a:lnSpc>
              <a:defRPr sz="3000" b="1" i="0" cap="none" baseline="0">
                <a:solidFill>
                  <a:schemeClr val="accent1"/>
                </a:solidFill>
                <a:latin typeface="+mj-lt"/>
                <a:ea typeface="Times New Roman" charset="0"/>
                <a:cs typeface="Times New Roman" charset="0"/>
              </a:defRPr>
            </a:lvl1pPr>
          </a:lstStyle>
          <a:p>
            <a:r>
              <a:rPr lang="en-US" dirty="0"/>
              <a:t>Click To Edit Presentation Title Here</a:t>
            </a:r>
          </a:p>
        </p:txBody>
      </p:sp>
      <p:sp>
        <p:nvSpPr>
          <p:cNvPr id="20" name="Text Placeholder 10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85800" y="4525135"/>
            <a:ext cx="5943600" cy="679451"/>
          </a:xfrm>
        </p:spPr>
        <p:txBody>
          <a:bodyPr>
            <a:normAutofit/>
          </a:bodyPr>
          <a:lstStyle>
            <a:lvl1pPr indent="0">
              <a:lnSpc>
                <a:spcPct val="90000"/>
              </a:lnSpc>
              <a:spcBef>
                <a:spcPts val="0"/>
              </a:spcBef>
              <a:buFontTx/>
              <a:buNone/>
              <a:defRPr sz="1600" b="1" i="0" cap="all"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Insert subheading here if needed</a:t>
            </a:r>
          </a:p>
        </p:txBody>
      </p:sp>
      <p:sp>
        <p:nvSpPr>
          <p:cNvPr id="21" name="Text Placeholder 18"/>
          <p:cNvSpPr>
            <a:spLocks noGrp="1" noChangeAspect="1"/>
          </p:cNvSpPr>
          <p:nvPr>
            <p:ph type="body" sz="quarter" idx="11" hasCustomPrompt="1"/>
          </p:nvPr>
        </p:nvSpPr>
        <p:spPr>
          <a:xfrm>
            <a:off x="4570414" y="621792"/>
            <a:ext cx="4116387" cy="748912"/>
          </a:xfrm>
        </p:spPr>
        <p:txBody>
          <a:bodyPr>
            <a:normAutofit/>
          </a:bodyPr>
          <a:lstStyle>
            <a:lvl1pPr algn="r">
              <a:lnSpc>
                <a:spcPct val="125000"/>
              </a:lnSpc>
              <a:spcBef>
                <a:spcPts val="0"/>
              </a:spcBef>
              <a:defRPr sz="1400">
                <a:solidFill>
                  <a:schemeClr val="accent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Division Name</a:t>
            </a:r>
          </a:p>
        </p:txBody>
      </p:sp>
      <p:sp>
        <p:nvSpPr>
          <p:cNvPr id="3" name="Subtitle 2"/>
          <p:cNvSpPr>
            <a:spLocks noGrp="1" noChangeAspect="1"/>
          </p:cNvSpPr>
          <p:nvPr>
            <p:ph type="subTitle" idx="1" hasCustomPrompt="1"/>
          </p:nvPr>
        </p:nvSpPr>
        <p:spPr>
          <a:xfrm>
            <a:off x="685800" y="5833537"/>
            <a:ext cx="5943600" cy="768096"/>
          </a:xfrm>
        </p:spPr>
        <p:txBody>
          <a:bodyPr>
            <a:normAutofit/>
          </a:bodyPr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400" baseline="0">
                <a:solidFill>
                  <a:schemeClr val="bg1"/>
                </a:solidFill>
                <a:latin typeface="+mn-lt"/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presentation subtitle or date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81025" y="453233"/>
            <a:ext cx="2276174" cy="54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94295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A – Gray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0"/>
            <a:ext cx="9144000" cy="5610496"/>
            <a:chOff x="0" y="0"/>
            <a:chExt cx="9144000" cy="5610496"/>
          </a:xfrm>
          <a:solidFill>
            <a:schemeClr val="bg1"/>
          </a:solidFill>
        </p:grpSpPr>
        <p:sp>
          <p:nvSpPr>
            <p:cNvPr id="11" name="Rectangle 25"/>
            <p:cNvSpPr>
              <a:spLocks noChangeAspect="1"/>
            </p:cNvSpPr>
            <p:nvPr/>
          </p:nvSpPr>
          <p:spPr>
            <a:xfrm rot="10800000">
              <a:off x="673068" y="5290456"/>
              <a:ext cx="348754" cy="320040"/>
            </a:xfrm>
            <a:custGeom>
              <a:avLst/>
              <a:gdLst>
                <a:gd name="connsiteX0" fmla="*/ 8217120 w 9144000"/>
                <a:gd name="connsiteY0" fmla="*/ 1044068 h 4127247"/>
                <a:gd name="connsiteX1" fmla="*/ 0 w 9144000"/>
                <a:gd name="connsiteY1" fmla="*/ 4127247 h 4127247"/>
                <a:gd name="connsiteX2" fmla="*/ 0 w 9144000"/>
                <a:gd name="connsiteY2" fmla="*/ 232338 h 4127247"/>
                <a:gd name="connsiteX3" fmla="*/ 8022453 w 9144000"/>
                <a:gd name="connsiteY3" fmla="*/ 232338 h 4127247"/>
                <a:gd name="connsiteX4" fmla="*/ 8123192 w 9144000"/>
                <a:gd name="connsiteY4" fmla="*/ 24215 h 4127247"/>
                <a:gd name="connsiteX5" fmla="*/ 8174896 w 9144000"/>
                <a:gd name="connsiteY5" fmla="*/ 24215 h 4127247"/>
                <a:gd name="connsiteX6" fmla="*/ 8275635 w 9144000"/>
                <a:gd name="connsiteY6" fmla="*/ 232338 h 4127247"/>
                <a:gd name="connsiteX7" fmla="*/ 9144000 w 9144000"/>
                <a:gd name="connsiteY7" fmla="*/ 232338 h 4127247"/>
                <a:gd name="connsiteX8" fmla="*/ 8217120 w 9144000"/>
                <a:gd name="connsiteY8" fmla="*/ 1044068 h 4127247"/>
                <a:gd name="connsiteX0" fmla="*/ 8217120 w 9144000"/>
                <a:gd name="connsiteY0" fmla="*/ 1044068 h 1057217"/>
                <a:gd name="connsiteX1" fmla="*/ 7677987 w 9144000"/>
                <a:gd name="connsiteY1" fmla="*/ 1057217 h 1057217"/>
                <a:gd name="connsiteX2" fmla="*/ 0 w 9144000"/>
                <a:gd name="connsiteY2" fmla="*/ 232338 h 1057217"/>
                <a:gd name="connsiteX3" fmla="*/ 8022453 w 9144000"/>
                <a:gd name="connsiteY3" fmla="*/ 232338 h 1057217"/>
                <a:gd name="connsiteX4" fmla="*/ 8123192 w 9144000"/>
                <a:gd name="connsiteY4" fmla="*/ 24215 h 1057217"/>
                <a:gd name="connsiteX5" fmla="*/ 8174896 w 9144000"/>
                <a:gd name="connsiteY5" fmla="*/ 24215 h 1057217"/>
                <a:gd name="connsiteX6" fmla="*/ 8275635 w 9144000"/>
                <a:gd name="connsiteY6" fmla="*/ 232338 h 1057217"/>
                <a:gd name="connsiteX7" fmla="*/ 9144000 w 9144000"/>
                <a:gd name="connsiteY7" fmla="*/ 232338 h 1057217"/>
                <a:gd name="connsiteX8" fmla="*/ 8217120 w 9144000"/>
                <a:gd name="connsiteY8" fmla="*/ 1044068 h 1057217"/>
                <a:gd name="connsiteX0" fmla="*/ 650885 w 1577765"/>
                <a:gd name="connsiteY0" fmla="*/ 1044068 h 1057217"/>
                <a:gd name="connsiteX1" fmla="*/ 111752 w 1577765"/>
                <a:gd name="connsiteY1" fmla="*/ 1057217 h 1057217"/>
                <a:gd name="connsiteX2" fmla="*/ 0 w 1577765"/>
                <a:gd name="connsiteY2" fmla="*/ 357243 h 1057217"/>
                <a:gd name="connsiteX3" fmla="*/ 456218 w 1577765"/>
                <a:gd name="connsiteY3" fmla="*/ 232338 h 1057217"/>
                <a:gd name="connsiteX4" fmla="*/ 556957 w 1577765"/>
                <a:gd name="connsiteY4" fmla="*/ 24215 h 1057217"/>
                <a:gd name="connsiteX5" fmla="*/ 608661 w 1577765"/>
                <a:gd name="connsiteY5" fmla="*/ 24215 h 1057217"/>
                <a:gd name="connsiteX6" fmla="*/ 709400 w 1577765"/>
                <a:gd name="connsiteY6" fmla="*/ 232338 h 1057217"/>
                <a:gd name="connsiteX7" fmla="*/ 1577765 w 1577765"/>
                <a:gd name="connsiteY7" fmla="*/ 232338 h 1057217"/>
                <a:gd name="connsiteX8" fmla="*/ 650885 w 1577765"/>
                <a:gd name="connsiteY8" fmla="*/ 1044068 h 1057217"/>
                <a:gd name="connsiteX0" fmla="*/ 650885 w 986140"/>
                <a:gd name="connsiteY0" fmla="*/ 1044068 h 1057217"/>
                <a:gd name="connsiteX1" fmla="*/ 111752 w 986140"/>
                <a:gd name="connsiteY1" fmla="*/ 1057217 h 1057217"/>
                <a:gd name="connsiteX2" fmla="*/ 0 w 986140"/>
                <a:gd name="connsiteY2" fmla="*/ 357243 h 1057217"/>
                <a:gd name="connsiteX3" fmla="*/ 456218 w 986140"/>
                <a:gd name="connsiteY3" fmla="*/ 232338 h 1057217"/>
                <a:gd name="connsiteX4" fmla="*/ 556957 w 986140"/>
                <a:gd name="connsiteY4" fmla="*/ 24215 h 1057217"/>
                <a:gd name="connsiteX5" fmla="*/ 608661 w 986140"/>
                <a:gd name="connsiteY5" fmla="*/ 24215 h 1057217"/>
                <a:gd name="connsiteX6" fmla="*/ 709400 w 986140"/>
                <a:gd name="connsiteY6" fmla="*/ 232338 h 1057217"/>
                <a:gd name="connsiteX7" fmla="*/ 986140 w 986140"/>
                <a:gd name="connsiteY7" fmla="*/ 436131 h 1057217"/>
                <a:gd name="connsiteX8" fmla="*/ 650885 w 986140"/>
                <a:gd name="connsiteY8" fmla="*/ 1044068 h 1057217"/>
                <a:gd name="connsiteX0" fmla="*/ 986140 w 986140"/>
                <a:gd name="connsiteY0" fmla="*/ 436131 h 1057473"/>
                <a:gd name="connsiteX1" fmla="*/ 111752 w 986140"/>
                <a:gd name="connsiteY1" fmla="*/ 1057217 h 1057473"/>
                <a:gd name="connsiteX2" fmla="*/ 0 w 986140"/>
                <a:gd name="connsiteY2" fmla="*/ 357243 h 1057473"/>
                <a:gd name="connsiteX3" fmla="*/ 456218 w 986140"/>
                <a:gd name="connsiteY3" fmla="*/ 232338 h 1057473"/>
                <a:gd name="connsiteX4" fmla="*/ 556957 w 986140"/>
                <a:gd name="connsiteY4" fmla="*/ 24215 h 1057473"/>
                <a:gd name="connsiteX5" fmla="*/ 608661 w 986140"/>
                <a:gd name="connsiteY5" fmla="*/ 24215 h 1057473"/>
                <a:gd name="connsiteX6" fmla="*/ 709400 w 986140"/>
                <a:gd name="connsiteY6" fmla="*/ 232338 h 1057473"/>
                <a:gd name="connsiteX7" fmla="*/ 986140 w 986140"/>
                <a:gd name="connsiteY7" fmla="*/ 436131 h 1057473"/>
                <a:gd name="connsiteX0" fmla="*/ 986140 w 986140"/>
                <a:gd name="connsiteY0" fmla="*/ 436131 h 1057473"/>
                <a:gd name="connsiteX1" fmla="*/ 108580 w 986140"/>
                <a:gd name="connsiteY1" fmla="*/ 1057217 h 1057473"/>
                <a:gd name="connsiteX2" fmla="*/ 0 w 986140"/>
                <a:gd name="connsiteY2" fmla="*/ 357243 h 1057473"/>
                <a:gd name="connsiteX3" fmla="*/ 456218 w 986140"/>
                <a:gd name="connsiteY3" fmla="*/ 232338 h 1057473"/>
                <a:gd name="connsiteX4" fmla="*/ 556957 w 986140"/>
                <a:gd name="connsiteY4" fmla="*/ 24215 h 1057473"/>
                <a:gd name="connsiteX5" fmla="*/ 608661 w 986140"/>
                <a:gd name="connsiteY5" fmla="*/ 24215 h 1057473"/>
                <a:gd name="connsiteX6" fmla="*/ 709400 w 986140"/>
                <a:gd name="connsiteY6" fmla="*/ 232338 h 1057473"/>
                <a:gd name="connsiteX7" fmla="*/ 986140 w 986140"/>
                <a:gd name="connsiteY7" fmla="*/ 436131 h 1057473"/>
                <a:gd name="connsiteX0" fmla="*/ 986140 w 986140"/>
                <a:gd name="connsiteY0" fmla="*/ 436131 h 440122"/>
                <a:gd name="connsiteX1" fmla="*/ 0 w 986140"/>
                <a:gd name="connsiteY1" fmla="*/ 357243 h 440122"/>
                <a:gd name="connsiteX2" fmla="*/ 456218 w 986140"/>
                <a:gd name="connsiteY2" fmla="*/ 232338 h 440122"/>
                <a:gd name="connsiteX3" fmla="*/ 556957 w 986140"/>
                <a:gd name="connsiteY3" fmla="*/ 24215 h 440122"/>
                <a:gd name="connsiteX4" fmla="*/ 608661 w 986140"/>
                <a:gd name="connsiteY4" fmla="*/ 24215 h 440122"/>
                <a:gd name="connsiteX5" fmla="*/ 709400 w 986140"/>
                <a:gd name="connsiteY5" fmla="*/ 232338 h 440122"/>
                <a:gd name="connsiteX6" fmla="*/ 986140 w 986140"/>
                <a:gd name="connsiteY6" fmla="*/ 436131 h 440122"/>
                <a:gd name="connsiteX0" fmla="*/ 529922 w 529922"/>
                <a:gd name="connsiteY0" fmla="*/ 436131 h 436131"/>
                <a:gd name="connsiteX1" fmla="*/ 0 w 529922"/>
                <a:gd name="connsiteY1" fmla="*/ 232338 h 436131"/>
                <a:gd name="connsiteX2" fmla="*/ 100739 w 529922"/>
                <a:gd name="connsiteY2" fmla="*/ 24215 h 436131"/>
                <a:gd name="connsiteX3" fmla="*/ 152443 w 529922"/>
                <a:gd name="connsiteY3" fmla="*/ 24215 h 436131"/>
                <a:gd name="connsiteX4" fmla="*/ 253182 w 529922"/>
                <a:gd name="connsiteY4" fmla="*/ 232338 h 436131"/>
                <a:gd name="connsiteX5" fmla="*/ 529922 w 529922"/>
                <a:gd name="connsiteY5" fmla="*/ 436131 h 436131"/>
                <a:gd name="connsiteX0" fmla="*/ 253182 w 253182"/>
                <a:gd name="connsiteY0" fmla="*/ 232338 h 232338"/>
                <a:gd name="connsiteX1" fmla="*/ 0 w 253182"/>
                <a:gd name="connsiteY1" fmla="*/ 232338 h 232338"/>
                <a:gd name="connsiteX2" fmla="*/ 100739 w 253182"/>
                <a:gd name="connsiteY2" fmla="*/ 24215 h 232338"/>
                <a:gd name="connsiteX3" fmla="*/ 152443 w 253182"/>
                <a:gd name="connsiteY3" fmla="*/ 24215 h 232338"/>
                <a:gd name="connsiteX4" fmla="*/ 253182 w 253182"/>
                <a:gd name="connsiteY4" fmla="*/ 232338 h 232338"/>
                <a:gd name="connsiteX0" fmla="*/ 253182 w 253182"/>
                <a:gd name="connsiteY0" fmla="*/ 232338 h 232338"/>
                <a:gd name="connsiteX1" fmla="*/ 0 w 253182"/>
                <a:gd name="connsiteY1" fmla="*/ 232338 h 232338"/>
                <a:gd name="connsiteX2" fmla="*/ 100739 w 253182"/>
                <a:gd name="connsiteY2" fmla="*/ 24215 h 232338"/>
                <a:gd name="connsiteX3" fmla="*/ 152443 w 253182"/>
                <a:gd name="connsiteY3" fmla="*/ 24215 h 232338"/>
                <a:gd name="connsiteX4" fmla="*/ 253182 w 253182"/>
                <a:gd name="connsiteY4" fmla="*/ 232338 h 232338"/>
                <a:gd name="connsiteX0" fmla="*/ 253182 w 253182"/>
                <a:gd name="connsiteY0" fmla="*/ 232338 h 232338"/>
                <a:gd name="connsiteX1" fmla="*/ 0 w 253182"/>
                <a:gd name="connsiteY1" fmla="*/ 232338 h 232338"/>
                <a:gd name="connsiteX2" fmla="*/ 100739 w 253182"/>
                <a:gd name="connsiteY2" fmla="*/ 24215 h 232338"/>
                <a:gd name="connsiteX3" fmla="*/ 152443 w 253182"/>
                <a:gd name="connsiteY3" fmla="*/ 24215 h 232338"/>
                <a:gd name="connsiteX4" fmla="*/ 253182 w 253182"/>
                <a:gd name="connsiteY4" fmla="*/ 232338 h 232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182" h="232338">
                  <a:moveTo>
                    <a:pt x="253182" y="232338"/>
                  </a:moveTo>
                  <a:lnTo>
                    <a:pt x="0" y="232338"/>
                  </a:lnTo>
                  <a:lnTo>
                    <a:pt x="100739" y="24215"/>
                  </a:lnTo>
                  <a:cubicBezTo>
                    <a:pt x="117077" y="-8962"/>
                    <a:pt x="137899" y="-7169"/>
                    <a:pt x="152443" y="24215"/>
                  </a:cubicBezTo>
                  <a:lnTo>
                    <a:pt x="253182" y="232338"/>
                  </a:lnTo>
                  <a:close/>
                </a:path>
              </a:pathLst>
            </a:custGeom>
            <a:grpFill/>
            <a:ln w="19050">
              <a:noFil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0" y="0"/>
              <a:ext cx="9144000" cy="530061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1839914"/>
            <a:ext cx="5943600" cy="2479879"/>
          </a:xfrm>
        </p:spPr>
        <p:txBody>
          <a:bodyPr anchor="t" anchorCtr="0">
            <a:normAutofit/>
          </a:bodyPr>
          <a:lstStyle>
            <a:lvl1pPr>
              <a:lnSpc>
                <a:spcPct val="90000"/>
              </a:lnSpc>
              <a:defRPr sz="3000" b="1" i="0" cap="none" baseline="0">
                <a:solidFill>
                  <a:schemeClr val="tx2"/>
                </a:solidFill>
                <a:latin typeface="+mj-lt"/>
                <a:ea typeface="Times New Roman" charset="0"/>
                <a:cs typeface="Times New Roman" charset="0"/>
              </a:defRPr>
            </a:lvl1pPr>
          </a:lstStyle>
          <a:p>
            <a:r>
              <a:rPr lang="en-US" dirty="0"/>
              <a:t>Click To Edit Presentation Title Here</a:t>
            </a:r>
          </a:p>
        </p:txBody>
      </p:sp>
      <p:sp>
        <p:nvSpPr>
          <p:cNvPr id="20" name="Text Placeholder 10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685800" y="4525135"/>
            <a:ext cx="5943600" cy="679451"/>
          </a:xfrm>
        </p:spPr>
        <p:txBody>
          <a:bodyPr>
            <a:normAutofit/>
          </a:bodyPr>
          <a:lstStyle>
            <a:lvl1pPr indent="0">
              <a:lnSpc>
                <a:spcPct val="90000"/>
              </a:lnSpc>
              <a:spcBef>
                <a:spcPts val="0"/>
              </a:spcBef>
              <a:buFontTx/>
              <a:buNone/>
              <a:defRPr sz="1600" b="1" i="0" cap="all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Insert subheading here if needed</a:t>
            </a:r>
          </a:p>
        </p:txBody>
      </p:sp>
      <p:sp>
        <p:nvSpPr>
          <p:cNvPr id="21" name="Text Placeholder 18"/>
          <p:cNvSpPr>
            <a:spLocks noGrp="1" noChangeAspect="1"/>
          </p:cNvSpPr>
          <p:nvPr>
            <p:ph type="body" sz="quarter" idx="11" hasCustomPrompt="1"/>
          </p:nvPr>
        </p:nvSpPr>
        <p:spPr>
          <a:xfrm>
            <a:off x="4570414" y="621792"/>
            <a:ext cx="4116387" cy="748912"/>
          </a:xfrm>
        </p:spPr>
        <p:txBody>
          <a:bodyPr>
            <a:normAutofit/>
          </a:bodyPr>
          <a:lstStyle>
            <a:lvl1pPr algn="r">
              <a:lnSpc>
                <a:spcPct val="125000"/>
              </a:lnSpc>
              <a:spcBef>
                <a:spcPts val="0"/>
              </a:spcBef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Division Name</a:t>
            </a:r>
          </a:p>
        </p:txBody>
      </p:sp>
      <p:sp>
        <p:nvSpPr>
          <p:cNvPr id="3" name="Subtitle 2"/>
          <p:cNvSpPr>
            <a:spLocks noGrp="1" noChangeAspect="1"/>
          </p:cNvSpPr>
          <p:nvPr>
            <p:ph type="subTitle" idx="1" hasCustomPrompt="1"/>
          </p:nvPr>
        </p:nvSpPr>
        <p:spPr>
          <a:xfrm>
            <a:off x="685800" y="5833537"/>
            <a:ext cx="5943600" cy="768096"/>
          </a:xfrm>
        </p:spPr>
        <p:txBody>
          <a:bodyPr>
            <a:normAutofit/>
          </a:bodyPr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400" baseline="0">
                <a:solidFill>
                  <a:schemeClr val="bg1"/>
                </a:solidFill>
                <a:latin typeface="+mn-lt"/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presentation subtitle or date</a:t>
            </a: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81025" y="453233"/>
            <a:ext cx="2276174" cy="54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17179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B –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>
          <a:xfrm>
            <a:off x="0" y="0"/>
            <a:ext cx="9144000" cy="1911542"/>
            <a:chOff x="0" y="0"/>
            <a:chExt cx="9144000" cy="1911542"/>
          </a:xfrm>
        </p:grpSpPr>
        <p:sp>
          <p:nvSpPr>
            <p:cNvPr id="9" name="Rectangle 25"/>
            <p:cNvSpPr>
              <a:spLocks noChangeAspect="1"/>
            </p:cNvSpPr>
            <p:nvPr/>
          </p:nvSpPr>
          <p:spPr>
            <a:xfrm rot="10800000">
              <a:off x="673068" y="1591502"/>
              <a:ext cx="348754" cy="320040"/>
            </a:xfrm>
            <a:custGeom>
              <a:avLst/>
              <a:gdLst>
                <a:gd name="connsiteX0" fmla="*/ 8217120 w 9144000"/>
                <a:gd name="connsiteY0" fmla="*/ 1044068 h 4127247"/>
                <a:gd name="connsiteX1" fmla="*/ 0 w 9144000"/>
                <a:gd name="connsiteY1" fmla="*/ 4127247 h 4127247"/>
                <a:gd name="connsiteX2" fmla="*/ 0 w 9144000"/>
                <a:gd name="connsiteY2" fmla="*/ 232338 h 4127247"/>
                <a:gd name="connsiteX3" fmla="*/ 8022453 w 9144000"/>
                <a:gd name="connsiteY3" fmla="*/ 232338 h 4127247"/>
                <a:gd name="connsiteX4" fmla="*/ 8123192 w 9144000"/>
                <a:gd name="connsiteY4" fmla="*/ 24215 h 4127247"/>
                <a:gd name="connsiteX5" fmla="*/ 8174896 w 9144000"/>
                <a:gd name="connsiteY5" fmla="*/ 24215 h 4127247"/>
                <a:gd name="connsiteX6" fmla="*/ 8275635 w 9144000"/>
                <a:gd name="connsiteY6" fmla="*/ 232338 h 4127247"/>
                <a:gd name="connsiteX7" fmla="*/ 9144000 w 9144000"/>
                <a:gd name="connsiteY7" fmla="*/ 232338 h 4127247"/>
                <a:gd name="connsiteX8" fmla="*/ 8217120 w 9144000"/>
                <a:gd name="connsiteY8" fmla="*/ 1044068 h 4127247"/>
                <a:gd name="connsiteX0" fmla="*/ 8217120 w 9144000"/>
                <a:gd name="connsiteY0" fmla="*/ 1044068 h 1057217"/>
                <a:gd name="connsiteX1" fmla="*/ 7677987 w 9144000"/>
                <a:gd name="connsiteY1" fmla="*/ 1057217 h 1057217"/>
                <a:gd name="connsiteX2" fmla="*/ 0 w 9144000"/>
                <a:gd name="connsiteY2" fmla="*/ 232338 h 1057217"/>
                <a:gd name="connsiteX3" fmla="*/ 8022453 w 9144000"/>
                <a:gd name="connsiteY3" fmla="*/ 232338 h 1057217"/>
                <a:gd name="connsiteX4" fmla="*/ 8123192 w 9144000"/>
                <a:gd name="connsiteY4" fmla="*/ 24215 h 1057217"/>
                <a:gd name="connsiteX5" fmla="*/ 8174896 w 9144000"/>
                <a:gd name="connsiteY5" fmla="*/ 24215 h 1057217"/>
                <a:gd name="connsiteX6" fmla="*/ 8275635 w 9144000"/>
                <a:gd name="connsiteY6" fmla="*/ 232338 h 1057217"/>
                <a:gd name="connsiteX7" fmla="*/ 9144000 w 9144000"/>
                <a:gd name="connsiteY7" fmla="*/ 232338 h 1057217"/>
                <a:gd name="connsiteX8" fmla="*/ 8217120 w 9144000"/>
                <a:gd name="connsiteY8" fmla="*/ 1044068 h 1057217"/>
                <a:gd name="connsiteX0" fmla="*/ 650885 w 1577765"/>
                <a:gd name="connsiteY0" fmla="*/ 1044068 h 1057217"/>
                <a:gd name="connsiteX1" fmla="*/ 111752 w 1577765"/>
                <a:gd name="connsiteY1" fmla="*/ 1057217 h 1057217"/>
                <a:gd name="connsiteX2" fmla="*/ 0 w 1577765"/>
                <a:gd name="connsiteY2" fmla="*/ 357243 h 1057217"/>
                <a:gd name="connsiteX3" fmla="*/ 456218 w 1577765"/>
                <a:gd name="connsiteY3" fmla="*/ 232338 h 1057217"/>
                <a:gd name="connsiteX4" fmla="*/ 556957 w 1577765"/>
                <a:gd name="connsiteY4" fmla="*/ 24215 h 1057217"/>
                <a:gd name="connsiteX5" fmla="*/ 608661 w 1577765"/>
                <a:gd name="connsiteY5" fmla="*/ 24215 h 1057217"/>
                <a:gd name="connsiteX6" fmla="*/ 709400 w 1577765"/>
                <a:gd name="connsiteY6" fmla="*/ 232338 h 1057217"/>
                <a:gd name="connsiteX7" fmla="*/ 1577765 w 1577765"/>
                <a:gd name="connsiteY7" fmla="*/ 232338 h 1057217"/>
                <a:gd name="connsiteX8" fmla="*/ 650885 w 1577765"/>
                <a:gd name="connsiteY8" fmla="*/ 1044068 h 1057217"/>
                <a:gd name="connsiteX0" fmla="*/ 650885 w 986140"/>
                <a:gd name="connsiteY0" fmla="*/ 1044068 h 1057217"/>
                <a:gd name="connsiteX1" fmla="*/ 111752 w 986140"/>
                <a:gd name="connsiteY1" fmla="*/ 1057217 h 1057217"/>
                <a:gd name="connsiteX2" fmla="*/ 0 w 986140"/>
                <a:gd name="connsiteY2" fmla="*/ 357243 h 1057217"/>
                <a:gd name="connsiteX3" fmla="*/ 456218 w 986140"/>
                <a:gd name="connsiteY3" fmla="*/ 232338 h 1057217"/>
                <a:gd name="connsiteX4" fmla="*/ 556957 w 986140"/>
                <a:gd name="connsiteY4" fmla="*/ 24215 h 1057217"/>
                <a:gd name="connsiteX5" fmla="*/ 608661 w 986140"/>
                <a:gd name="connsiteY5" fmla="*/ 24215 h 1057217"/>
                <a:gd name="connsiteX6" fmla="*/ 709400 w 986140"/>
                <a:gd name="connsiteY6" fmla="*/ 232338 h 1057217"/>
                <a:gd name="connsiteX7" fmla="*/ 986140 w 986140"/>
                <a:gd name="connsiteY7" fmla="*/ 436131 h 1057217"/>
                <a:gd name="connsiteX8" fmla="*/ 650885 w 986140"/>
                <a:gd name="connsiteY8" fmla="*/ 1044068 h 1057217"/>
                <a:gd name="connsiteX0" fmla="*/ 986140 w 986140"/>
                <a:gd name="connsiteY0" fmla="*/ 436131 h 1057473"/>
                <a:gd name="connsiteX1" fmla="*/ 111752 w 986140"/>
                <a:gd name="connsiteY1" fmla="*/ 1057217 h 1057473"/>
                <a:gd name="connsiteX2" fmla="*/ 0 w 986140"/>
                <a:gd name="connsiteY2" fmla="*/ 357243 h 1057473"/>
                <a:gd name="connsiteX3" fmla="*/ 456218 w 986140"/>
                <a:gd name="connsiteY3" fmla="*/ 232338 h 1057473"/>
                <a:gd name="connsiteX4" fmla="*/ 556957 w 986140"/>
                <a:gd name="connsiteY4" fmla="*/ 24215 h 1057473"/>
                <a:gd name="connsiteX5" fmla="*/ 608661 w 986140"/>
                <a:gd name="connsiteY5" fmla="*/ 24215 h 1057473"/>
                <a:gd name="connsiteX6" fmla="*/ 709400 w 986140"/>
                <a:gd name="connsiteY6" fmla="*/ 232338 h 1057473"/>
                <a:gd name="connsiteX7" fmla="*/ 986140 w 986140"/>
                <a:gd name="connsiteY7" fmla="*/ 436131 h 1057473"/>
                <a:gd name="connsiteX0" fmla="*/ 986140 w 986140"/>
                <a:gd name="connsiteY0" fmla="*/ 436131 h 1057473"/>
                <a:gd name="connsiteX1" fmla="*/ 108580 w 986140"/>
                <a:gd name="connsiteY1" fmla="*/ 1057217 h 1057473"/>
                <a:gd name="connsiteX2" fmla="*/ 0 w 986140"/>
                <a:gd name="connsiteY2" fmla="*/ 357243 h 1057473"/>
                <a:gd name="connsiteX3" fmla="*/ 456218 w 986140"/>
                <a:gd name="connsiteY3" fmla="*/ 232338 h 1057473"/>
                <a:gd name="connsiteX4" fmla="*/ 556957 w 986140"/>
                <a:gd name="connsiteY4" fmla="*/ 24215 h 1057473"/>
                <a:gd name="connsiteX5" fmla="*/ 608661 w 986140"/>
                <a:gd name="connsiteY5" fmla="*/ 24215 h 1057473"/>
                <a:gd name="connsiteX6" fmla="*/ 709400 w 986140"/>
                <a:gd name="connsiteY6" fmla="*/ 232338 h 1057473"/>
                <a:gd name="connsiteX7" fmla="*/ 986140 w 986140"/>
                <a:gd name="connsiteY7" fmla="*/ 436131 h 1057473"/>
                <a:gd name="connsiteX0" fmla="*/ 986140 w 986140"/>
                <a:gd name="connsiteY0" fmla="*/ 436131 h 440122"/>
                <a:gd name="connsiteX1" fmla="*/ 0 w 986140"/>
                <a:gd name="connsiteY1" fmla="*/ 357243 h 440122"/>
                <a:gd name="connsiteX2" fmla="*/ 456218 w 986140"/>
                <a:gd name="connsiteY2" fmla="*/ 232338 h 440122"/>
                <a:gd name="connsiteX3" fmla="*/ 556957 w 986140"/>
                <a:gd name="connsiteY3" fmla="*/ 24215 h 440122"/>
                <a:gd name="connsiteX4" fmla="*/ 608661 w 986140"/>
                <a:gd name="connsiteY4" fmla="*/ 24215 h 440122"/>
                <a:gd name="connsiteX5" fmla="*/ 709400 w 986140"/>
                <a:gd name="connsiteY5" fmla="*/ 232338 h 440122"/>
                <a:gd name="connsiteX6" fmla="*/ 986140 w 986140"/>
                <a:gd name="connsiteY6" fmla="*/ 436131 h 440122"/>
                <a:gd name="connsiteX0" fmla="*/ 529922 w 529922"/>
                <a:gd name="connsiteY0" fmla="*/ 436131 h 436131"/>
                <a:gd name="connsiteX1" fmla="*/ 0 w 529922"/>
                <a:gd name="connsiteY1" fmla="*/ 232338 h 436131"/>
                <a:gd name="connsiteX2" fmla="*/ 100739 w 529922"/>
                <a:gd name="connsiteY2" fmla="*/ 24215 h 436131"/>
                <a:gd name="connsiteX3" fmla="*/ 152443 w 529922"/>
                <a:gd name="connsiteY3" fmla="*/ 24215 h 436131"/>
                <a:gd name="connsiteX4" fmla="*/ 253182 w 529922"/>
                <a:gd name="connsiteY4" fmla="*/ 232338 h 436131"/>
                <a:gd name="connsiteX5" fmla="*/ 529922 w 529922"/>
                <a:gd name="connsiteY5" fmla="*/ 436131 h 436131"/>
                <a:gd name="connsiteX0" fmla="*/ 253182 w 253182"/>
                <a:gd name="connsiteY0" fmla="*/ 232338 h 232338"/>
                <a:gd name="connsiteX1" fmla="*/ 0 w 253182"/>
                <a:gd name="connsiteY1" fmla="*/ 232338 h 232338"/>
                <a:gd name="connsiteX2" fmla="*/ 100739 w 253182"/>
                <a:gd name="connsiteY2" fmla="*/ 24215 h 232338"/>
                <a:gd name="connsiteX3" fmla="*/ 152443 w 253182"/>
                <a:gd name="connsiteY3" fmla="*/ 24215 h 232338"/>
                <a:gd name="connsiteX4" fmla="*/ 253182 w 253182"/>
                <a:gd name="connsiteY4" fmla="*/ 232338 h 232338"/>
                <a:gd name="connsiteX0" fmla="*/ 253182 w 253182"/>
                <a:gd name="connsiteY0" fmla="*/ 232338 h 232338"/>
                <a:gd name="connsiteX1" fmla="*/ 0 w 253182"/>
                <a:gd name="connsiteY1" fmla="*/ 232338 h 232338"/>
                <a:gd name="connsiteX2" fmla="*/ 100739 w 253182"/>
                <a:gd name="connsiteY2" fmla="*/ 24215 h 232338"/>
                <a:gd name="connsiteX3" fmla="*/ 152443 w 253182"/>
                <a:gd name="connsiteY3" fmla="*/ 24215 h 232338"/>
                <a:gd name="connsiteX4" fmla="*/ 253182 w 253182"/>
                <a:gd name="connsiteY4" fmla="*/ 232338 h 232338"/>
                <a:gd name="connsiteX0" fmla="*/ 253182 w 253182"/>
                <a:gd name="connsiteY0" fmla="*/ 232338 h 232338"/>
                <a:gd name="connsiteX1" fmla="*/ 0 w 253182"/>
                <a:gd name="connsiteY1" fmla="*/ 232338 h 232338"/>
                <a:gd name="connsiteX2" fmla="*/ 100739 w 253182"/>
                <a:gd name="connsiteY2" fmla="*/ 24215 h 232338"/>
                <a:gd name="connsiteX3" fmla="*/ 152443 w 253182"/>
                <a:gd name="connsiteY3" fmla="*/ 24215 h 232338"/>
                <a:gd name="connsiteX4" fmla="*/ 253182 w 253182"/>
                <a:gd name="connsiteY4" fmla="*/ 232338 h 232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182" h="232338">
                  <a:moveTo>
                    <a:pt x="253182" y="232338"/>
                  </a:moveTo>
                  <a:lnTo>
                    <a:pt x="0" y="232338"/>
                  </a:lnTo>
                  <a:lnTo>
                    <a:pt x="100739" y="24215"/>
                  </a:lnTo>
                  <a:cubicBezTo>
                    <a:pt x="117077" y="-8962"/>
                    <a:pt x="137899" y="-7169"/>
                    <a:pt x="152443" y="24215"/>
                  </a:cubicBezTo>
                  <a:lnTo>
                    <a:pt x="253182" y="232338"/>
                  </a:lnTo>
                  <a:close/>
                </a:path>
              </a:pathLst>
            </a:custGeom>
            <a:solidFill>
              <a:schemeClr val="accent1"/>
            </a:solidFill>
            <a:ln w="19050">
              <a:noFil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0" y="0"/>
              <a:ext cx="9144000" cy="15951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2378355"/>
            <a:ext cx="5943600" cy="2493165"/>
          </a:xfrm>
        </p:spPr>
        <p:txBody>
          <a:bodyPr anchor="t" anchorCtr="0">
            <a:normAutofit/>
          </a:bodyPr>
          <a:lstStyle>
            <a:lvl1pPr>
              <a:lnSpc>
                <a:spcPct val="90000"/>
              </a:lnSpc>
              <a:defRPr sz="3000" b="1" i="0" cap="none" baseline="0">
                <a:solidFill>
                  <a:schemeClr val="accent1"/>
                </a:solidFill>
                <a:latin typeface="+mj-lt"/>
                <a:ea typeface="Times New Roman" charset="0"/>
                <a:cs typeface="Times New Roman" charset="0"/>
              </a:defRPr>
            </a:lvl1pPr>
          </a:lstStyle>
          <a:p>
            <a:r>
              <a:rPr lang="en-US" dirty="0"/>
              <a:t>Click To Edit Presentation Title Here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5800" y="5311621"/>
            <a:ext cx="5943600" cy="1063779"/>
          </a:xfrm>
        </p:spPr>
        <p:txBody>
          <a:bodyPr anchor="t" anchorCtr="0">
            <a:normAutofit/>
          </a:bodyPr>
          <a:lstStyle>
            <a:lvl1pPr marL="0" indent="0" algn="l">
              <a:spcBef>
                <a:spcPts val="0"/>
              </a:spcBef>
              <a:buNone/>
              <a:defRPr sz="1400" baseline="0">
                <a:solidFill>
                  <a:schemeClr val="accent1"/>
                </a:solidFill>
                <a:latin typeface="+mn-lt"/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presentation subtitle or date</a:t>
            </a:r>
          </a:p>
        </p:txBody>
      </p:sp>
      <p:sp>
        <p:nvSpPr>
          <p:cNvPr id="8" name="Text Placehold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4570414" y="621792"/>
            <a:ext cx="4116387" cy="748912"/>
          </a:xfrm>
        </p:spPr>
        <p:txBody>
          <a:bodyPr>
            <a:normAutofit/>
          </a:bodyPr>
          <a:lstStyle>
            <a:lvl1pPr algn="r">
              <a:spcBef>
                <a:spcPts val="0"/>
              </a:spcBef>
              <a:defRPr sz="1400" baseline="0">
                <a:solidFill>
                  <a:srgbClr val="FFFFFF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Division Name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81025" y="453233"/>
            <a:ext cx="2276174" cy="548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31595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B –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9144000" cy="1911542"/>
            <a:chOff x="0" y="0"/>
            <a:chExt cx="9144000" cy="1911542"/>
          </a:xfrm>
          <a:solidFill>
            <a:schemeClr val="accent6"/>
          </a:solidFill>
        </p:grpSpPr>
        <p:sp>
          <p:nvSpPr>
            <p:cNvPr id="9" name="Rectangle 25"/>
            <p:cNvSpPr>
              <a:spLocks noChangeAspect="1"/>
            </p:cNvSpPr>
            <p:nvPr/>
          </p:nvSpPr>
          <p:spPr>
            <a:xfrm rot="10800000">
              <a:off x="673068" y="1591502"/>
              <a:ext cx="348754" cy="320040"/>
            </a:xfrm>
            <a:custGeom>
              <a:avLst/>
              <a:gdLst>
                <a:gd name="connsiteX0" fmla="*/ 8217120 w 9144000"/>
                <a:gd name="connsiteY0" fmla="*/ 1044068 h 4127247"/>
                <a:gd name="connsiteX1" fmla="*/ 0 w 9144000"/>
                <a:gd name="connsiteY1" fmla="*/ 4127247 h 4127247"/>
                <a:gd name="connsiteX2" fmla="*/ 0 w 9144000"/>
                <a:gd name="connsiteY2" fmla="*/ 232338 h 4127247"/>
                <a:gd name="connsiteX3" fmla="*/ 8022453 w 9144000"/>
                <a:gd name="connsiteY3" fmla="*/ 232338 h 4127247"/>
                <a:gd name="connsiteX4" fmla="*/ 8123192 w 9144000"/>
                <a:gd name="connsiteY4" fmla="*/ 24215 h 4127247"/>
                <a:gd name="connsiteX5" fmla="*/ 8174896 w 9144000"/>
                <a:gd name="connsiteY5" fmla="*/ 24215 h 4127247"/>
                <a:gd name="connsiteX6" fmla="*/ 8275635 w 9144000"/>
                <a:gd name="connsiteY6" fmla="*/ 232338 h 4127247"/>
                <a:gd name="connsiteX7" fmla="*/ 9144000 w 9144000"/>
                <a:gd name="connsiteY7" fmla="*/ 232338 h 4127247"/>
                <a:gd name="connsiteX8" fmla="*/ 8217120 w 9144000"/>
                <a:gd name="connsiteY8" fmla="*/ 1044068 h 4127247"/>
                <a:gd name="connsiteX0" fmla="*/ 8217120 w 9144000"/>
                <a:gd name="connsiteY0" fmla="*/ 1044068 h 1057217"/>
                <a:gd name="connsiteX1" fmla="*/ 7677987 w 9144000"/>
                <a:gd name="connsiteY1" fmla="*/ 1057217 h 1057217"/>
                <a:gd name="connsiteX2" fmla="*/ 0 w 9144000"/>
                <a:gd name="connsiteY2" fmla="*/ 232338 h 1057217"/>
                <a:gd name="connsiteX3" fmla="*/ 8022453 w 9144000"/>
                <a:gd name="connsiteY3" fmla="*/ 232338 h 1057217"/>
                <a:gd name="connsiteX4" fmla="*/ 8123192 w 9144000"/>
                <a:gd name="connsiteY4" fmla="*/ 24215 h 1057217"/>
                <a:gd name="connsiteX5" fmla="*/ 8174896 w 9144000"/>
                <a:gd name="connsiteY5" fmla="*/ 24215 h 1057217"/>
                <a:gd name="connsiteX6" fmla="*/ 8275635 w 9144000"/>
                <a:gd name="connsiteY6" fmla="*/ 232338 h 1057217"/>
                <a:gd name="connsiteX7" fmla="*/ 9144000 w 9144000"/>
                <a:gd name="connsiteY7" fmla="*/ 232338 h 1057217"/>
                <a:gd name="connsiteX8" fmla="*/ 8217120 w 9144000"/>
                <a:gd name="connsiteY8" fmla="*/ 1044068 h 1057217"/>
                <a:gd name="connsiteX0" fmla="*/ 650885 w 1577765"/>
                <a:gd name="connsiteY0" fmla="*/ 1044068 h 1057217"/>
                <a:gd name="connsiteX1" fmla="*/ 111752 w 1577765"/>
                <a:gd name="connsiteY1" fmla="*/ 1057217 h 1057217"/>
                <a:gd name="connsiteX2" fmla="*/ 0 w 1577765"/>
                <a:gd name="connsiteY2" fmla="*/ 357243 h 1057217"/>
                <a:gd name="connsiteX3" fmla="*/ 456218 w 1577765"/>
                <a:gd name="connsiteY3" fmla="*/ 232338 h 1057217"/>
                <a:gd name="connsiteX4" fmla="*/ 556957 w 1577765"/>
                <a:gd name="connsiteY4" fmla="*/ 24215 h 1057217"/>
                <a:gd name="connsiteX5" fmla="*/ 608661 w 1577765"/>
                <a:gd name="connsiteY5" fmla="*/ 24215 h 1057217"/>
                <a:gd name="connsiteX6" fmla="*/ 709400 w 1577765"/>
                <a:gd name="connsiteY6" fmla="*/ 232338 h 1057217"/>
                <a:gd name="connsiteX7" fmla="*/ 1577765 w 1577765"/>
                <a:gd name="connsiteY7" fmla="*/ 232338 h 1057217"/>
                <a:gd name="connsiteX8" fmla="*/ 650885 w 1577765"/>
                <a:gd name="connsiteY8" fmla="*/ 1044068 h 1057217"/>
                <a:gd name="connsiteX0" fmla="*/ 650885 w 986140"/>
                <a:gd name="connsiteY0" fmla="*/ 1044068 h 1057217"/>
                <a:gd name="connsiteX1" fmla="*/ 111752 w 986140"/>
                <a:gd name="connsiteY1" fmla="*/ 1057217 h 1057217"/>
                <a:gd name="connsiteX2" fmla="*/ 0 w 986140"/>
                <a:gd name="connsiteY2" fmla="*/ 357243 h 1057217"/>
                <a:gd name="connsiteX3" fmla="*/ 456218 w 986140"/>
                <a:gd name="connsiteY3" fmla="*/ 232338 h 1057217"/>
                <a:gd name="connsiteX4" fmla="*/ 556957 w 986140"/>
                <a:gd name="connsiteY4" fmla="*/ 24215 h 1057217"/>
                <a:gd name="connsiteX5" fmla="*/ 608661 w 986140"/>
                <a:gd name="connsiteY5" fmla="*/ 24215 h 1057217"/>
                <a:gd name="connsiteX6" fmla="*/ 709400 w 986140"/>
                <a:gd name="connsiteY6" fmla="*/ 232338 h 1057217"/>
                <a:gd name="connsiteX7" fmla="*/ 986140 w 986140"/>
                <a:gd name="connsiteY7" fmla="*/ 436131 h 1057217"/>
                <a:gd name="connsiteX8" fmla="*/ 650885 w 986140"/>
                <a:gd name="connsiteY8" fmla="*/ 1044068 h 1057217"/>
                <a:gd name="connsiteX0" fmla="*/ 986140 w 986140"/>
                <a:gd name="connsiteY0" fmla="*/ 436131 h 1057473"/>
                <a:gd name="connsiteX1" fmla="*/ 111752 w 986140"/>
                <a:gd name="connsiteY1" fmla="*/ 1057217 h 1057473"/>
                <a:gd name="connsiteX2" fmla="*/ 0 w 986140"/>
                <a:gd name="connsiteY2" fmla="*/ 357243 h 1057473"/>
                <a:gd name="connsiteX3" fmla="*/ 456218 w 986140"/>
                <a:gd name="connsiteY3" fmla="*/ 232338 h 1057473"/>
                <a:gd name="connsiteX4" fmla="*/ 556957 w 986140"/>
                <a:gd name="connsiteY4" fmla="*/ 24215 h 1057473"/>
                <a:gd name="connsiteX5" fmla="*/ 608661 w 986140"/>
                <a:gd name="connsiteY5" fmla="*/ 24215 h 1057473"/>
                <a:gd name="connsiteX6" fmla="*/ 709400 w 986140"/>
                <a:gd name="connsiteY6" fmla="*/ 232338 h 1057473"/>
                <a:gd name="connsiteX7" fmla="*/ 986140 w 986140"/>
                <a:gd name="connsiteY7" fmla="*/ 436131 h 1057473"/>
                <a:gd name="connsiteX0" fmla="*/ 986140 w 986140"/>
                <a:gd name="connsiteY0" fmla="*/ 436131 h 1057473"/>
                <a:gd name="connsiteX1" fmla="*/ 108580 w 986140"/>
                <a:gd name="connsiteY1" fmla="*/ 1057217 h 1057473"/>
                <a:gd name="connsiteX2" fmla="*/ 0 w 986140"/>
                <a:gd name="connsiteY2" fmla="*/ 357243 h 1057473"/>
                <a:gd name="connsiteX3" fmla="*/ 456218 w 986140"/>
                <a:gd name="connsiteY3" fmla="*/ 232338 h 1057473"/>
                <a:gd name="connsiteX4" fmla="*/ 556957 w 986140"/>
                <a:gd name="connsiteY4" fmla="*/ 24215 h 1057473"/>
                <a:gd name="connsiteX5" fmla="*/ 608661 w 986140"/>
                <a:gd name="connsiteY5" fmla="*/ 24215 h 1057473"/>
                <a:gd name="connsiteX6" fmla="*/ 709400 w 986140"/>
                <a:gd name="connsiteY6" fmla="*/ 232338 h 1057473"/>
                <a:gd name="connsiteX7" fmla="*/ 986140 w 986140"/>
                <a:gd name="connsiteY7" fmla="*/ 436131 h 1057473"/>
                <a:gd name="connsiteX0" fmla="*/ 986140 w 986140"/>
                <a:gd name="connsiteY0" fmla="*/ 436131 h 440122"/>
                <a:gd name="connsiteX1" fmla="*/ 0 w 986140"/>
                <a:gd name="connsiteY1" fmla="*/ 357243 h 440122"/>
                <a:gd name="connsiteX2" fmla="*/ 456218 w 986140"/>
                <a:gd name="connsiteY2" fmla="*/ 232338 h 440122"/>
                <a:gd name="connsiteX3" fmla="*/ 556957 w 986140"/>
                <a:gd name="connsiteY3" fmla="*/ 24215 h 440122"/>
                <a:gd name="connsiteX4" fmla="*/ 608661 w 986140"/>
                <a:gd name="connsiteY4" fmla="*/ 24215 h 440122"/>
                <a:gd name="connsiteX5" fmla="*/ 709400 w 986140"/>
                <a:gd name="connsiteY5" fmla="*/ 232338 h 440122"/>
                <a:gd name="connsiteX6" fmla="*/ 986140 w 986140"/>
                <a:gd name="connsiteY6" fmla="*/ 436131 h 440122"/>
                <a:gd name="connsiteX0" fmla="*/ 529922 w 529922"/>
                <a:gd name="connsiteY0" fmla="*/ 436131 h 436131"/>
                <a:gd name="connsiteX1" fmla="*/ 0 w 529922"/>
                <a:gd name="connsiteY1" fmla="*/ 232338 h 436131"/>
                <a:gd name="connsiteX2" fmla="*/ 100739 w 529922"/>
                <a:gd name="connsiteY2" fmla="*/ 24215 h 436131"/>
                <a:gd name="connsiteX3" fmla="*/ 152443 w 529922"/>
                <a:gd name="connsiteY3" fmla="*/ 24215 h 436131"/>
                <a:gd name="connsiteX4" fmla="*/ 253182 w 529922"/>
                <a:gd name="connsiteY4" fmla="*/ 232338 h 436131"/>
                <a:gd name="connsiteX5" fmla="*/ 529922 w 529922"/>
                <a:gd name="connsiteY5" fmla="*/ 436131 h 436131"/>
                <a:gd name="connsiteX0" fmla="*/ 253182 w 253182"/>
                <a:gd name="connsiteY0" fmla="*/ 232338 h 232338"/>
                <a:gd name="connsiteX1" fmla="*/ 0 w 253182"/>
                <a:gd name="connsiteY1" fmla="*/ 232338 h 232338"/>
                <a:gd name="connsiteX2" fmla="*/ 100739 w 253182"/>
                <a:gd name="connsiteY2" fmla="*/ 24215 h 232338"/>
                <a:gd name="connsiteX3" fmla="*/ 152443 w 253182"/>
                <a:gd name="connsiteY3" fmla="*/ 24215 h 232338"/>
                <a:gd name="connsiteX4" fmla="*/ 253182 w 253182"/>
                <a:gd name="connsiteY4" fmla="*/ 232338 h 232338"/>
                <a:gd name="connsiteX0" fmla="*/ 253182 w 253182"/>
                <a:gd name="connsiteY0" fmla="*/ 232338 h 232338"/>
                <a:gd name="connsiteX1" fmla="*/ 0 w 253182"/>
                <a:gd name="connsiteY1" fmla="*/ 232338 h 232338"/>
                <a:gd name="connsiteX2" fmla="*/ 100739 w 253182"/>
                <a:gd name="connsiteY2" fmla="*/ 24215 h 232338"/>
                <a:gd name="connsiteX3" fmla="*/ 152443 w 253182"/>
                <a:gd name="connsiteY3" fmla="*/ 24215 h 232338"/>
                <a:gd name="connsiteX4" fmla="*/ 253182 w 253182"/>
                <a:gd name="connsiteY4" fmla="*/ 232338 h 232338"/>
                <a:gd name="connsiteX0" fmla="*/ 253182 w 253182"/>
                <a:gd name="connsiteY0" fmla="*/ 232338 h 232338"/>
                <a:gd name="connsiteX1" fmla="*/ 0 w 253182"/>
                <a:gd name="connsiteY1" fmla="*/ 232338 h 232338"/>
                <a:gd name="connsiteX2" fmla="*/ 100739 w 253182"/>
                <a:gd name="connsiteY2" fmla="*/ 24215 h 232338"/>
                <a:gd name="connsiteX3" fmla="*/ 152443 w 253182"/>
                <a:gd name="connsiteY3" fmla="*/ 24215 h 232338"/>
                <a:gd name="connsiteX4" fmla="*/ 253182 w 253182"/>
                <a:gd name="connsiteY4" fmla="*/ 232338 h 232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182" h="232338">
                  <a:moveTo>
                    <a:pt x="253182" y="232338"/>
                  </a:moveTo>
                  <a:lnTo>
                    <a:pt x="0" y="232338"/>
                  </a:lnTo>
                  <a:lnTo>
                    <a:pt x="100739" y="24215"/>
                  </a:lnTo>
                  <a:cubicBezTo>
                    <a:pt x="117077" y="-8962"/>
                    <a:pt x="137899" y="-7169"/>
                    <a:pt x="152443" y="24215"/>
                  </a:cubicBezTo>
                  <a:lnTo>
                    <a:pt x="253182" y="232338"/>
                  </a:lnTo>
                  <a:close/>
                </a:path>
              </a:pathLst>
            </a:custGeom>
            <a:grpFill/>
            <a:ln w="19050">
              <a:noFil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0" y="0"/>
              <a:ext cx="9144000" cy="1595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2378355"/>
            <a:ext cx="5943600" cy="2493165"/>
          </a:xfrm>
        </p:spPr>
        <p:txBody>
          <a:bodyPr anchor="t" anchorCtr="0">
            <a:normAutofit/>
          </a:bodyPr>
          <a:lstStyle>
            <a:lvl1pPr>
              <a:lnSpc>
                <a:spcPct val="90000"/>
              </a:lnSpc>
              <a:defRPr sz="3000" b="1" i="0" cap="none" baseline="0">
                <a:solidFill>
                  <a:schemeClr val="tx2"/>
                </a:solidFill>
                <a:latin typeface="+mj-lt"/>
                <a:ea typeface="Times New Roman" charset="0"/>
                <a:cs typeface="Times New Roman" charset="0"/>
              </a:defRPr>
            </a:lvl1pPr>
          </a:lstStyle>
          <a:p>
            <a:r>
              <a:rPr lang="en-US" dirty="0"/>
              <a:t>Click To Edit Presentation Title Here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5800" y="5311621"/>
            <a:ext cx="5943600" cy="1063779"/>
          </a:xfrm>
        </p:spPr>
        <p:txBody>
          <a:bodyPr anchor="t" anchorCtr="0">
            <a:normAutofit/>
          </a:bodyPr>
          <a:lstStyle>
            <a:lvl1pPr marL="0" indent="0" algn="l">
              <a:spcBef>
                <a:spcPts val="0"/>
              </a:spcBef>
              <a:buNone/>
              <a:defRPr sz="1400" baseline="0">
                <a:solidFill>
                  <a:schemeClr val="tx2"/>
                </a:solidFill>
                <a:latin typeface="+mn-lt"/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presentation subtitle or date</a:t>
            </a:r>
          </a:p>
        </p:txBody>
      </p:sp>
      <p:sp>
        <p:nvSpPr>
          <p:cNvPr id="8" name="Text Placehold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4570414" y="621792"/>
            <a:ext cx="4116387" cy="748912"/>
          </a:xfrm>
        </p:spPr>
        <p:txBody>
          <a:bodyPr>
            <a:normAutofit/>
          </a:bodyPr>
          <a:lstStyle>
            <a:lvl1pPr algn="r">
              <a:spcBef>
                <a:spcPts val="0"/>
              </a:spcBef>
              <a:defRPr sz="1400" baseline="0">
                <a:solidFill>
                  <a:srgbClr val="FFFFFF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Division Name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81025" y="453233"/>
            <a:ext cx="2276174" cy="548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70167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2" y="463970"/>
            <a:ext cx="6904039" cy="1069657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2400" b="1" i="0" cap="none" baseline="0">
                <a:solidFill>
                  <a:schemeClr val="accent1"/>
                </a:solidFill>
                <a:latin typeface="+mj-lt"/>
                <a:ea typeface="Times New Roman" charset="0"/>
                <a:cs typeface="Times New Roman" charset="0"/>
              </a:defRPr>
            </a:lvl1pPr>
          </a:lstStyle>
          <a:p>
            <a:r>
              <a:rPr lang="en-US" dirty="0"/>
              <a:t>Click to edit headline for your slide here.</a:t>
            </a:r>
          </a:p>
        </p:txBody>
      </p:sp>
      <p:sp>
        <p:nvSpPr>
          <p:cNvPr id="8" name="Rectangle 7"/>
          <p:cNvSpPr>
            <a:spLocks noChangeAspect="1"/>
          </p:cNvSpPr>
          <p:nvPr userDrawn="1"/>
        </p:nvSpPr>
        <p:spPr>
          <a:xfrm>
            <a:off x="0" y="0"/>
            <a:ext cx="9144000" cy="24384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12" name="Content Placeholder 3"/>
          <p:cNvSpPr>
            <a:spLocks noGrp="1"/>
          </p:cNvSpPr>
          <p:nvPr>
            <p:ph sz="quarter" idx="14"/>
          </p:nvPr>
        </p:nvSpPr>
        <p:spPr>
          <a:xfrm>
            <a:off x="685802" y="1587917"/>
            <a:ext cx="6904039" cy="4687089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5"/>
          </p:nvPr>
        </p:nvSpPr>
        <p:spPr>
          <a:xfrm>
            <a:off x="1069848" y="6364224"/>
            <a:ext cx="6172200" cy="36576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0E041CE-D44E-914D-B85F-4D1E25348469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60881" y="6421503"/>
            <a:ext cx="1280160" cy="308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84492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9144000" cy="1300339"/>
            <a:chOff x="0" y="0"/>
            <a:chExt cx="9144000" cy="1300339"/>
          </a:xfrm>
        </p:grpSpPr>
        <p:sp>
          <p:nvSpPr>
            <p:cNvPr id="11" name="Rectangle 25"/>
            <p:cNvSpPr>
              <a:spLocks noChangeAspect="1"/>
            </p:cNvSpPr>
            <p:nvPr/>
          </p:nvSpPr>
          <p:spPr>
            <a:xfrm rot="10800000">
              <a:off x="673068" y="980299"/>
              <a:ext cx="348754" cy="320040"/>
            </a:xfrm>
            <a:custGeom>
              <a:avLst/>
              <a:gdLst>
                <a:gd name="connsiteX0" fmla="*/ 8217120 w 9144000"/>
                <a:gd name="connsiteY0" fmla="*/ 1044068 h 4127247"/>
                <a:gd name="connsiteX1" fmla="*/ 0 w 9144000"/>
                <a:gd name="connsiteY1" fmla="*/ 4127247 h 4127247"/>
                <a:gd name="connsiteX2" fmla="*/ 0 w 9144000"/>
                <a:gd name="connsiteY2" fmla="*/ 232338 h 4127247"/>
                <a:gd name="connsiteX3" fmla="*/ 8022453 w 9144000"/>
                <a:gd name="connsiteY3" fmla="*/ 232338 h 4127247"/>
                <a:gd name="connsiteX4" fmla="*/ 8123192 w 9144000"/>
                <a:gd name="connsiteY4" fmla="*/ 24215 h 4127247"/>
                <a:gd name="connsiteX5" fmla="*/ 8174896 w 9144000"/>
                <a:gd name="connsiteY5" fmla="*/ 24215 h 4127247"/>
                <a:gd name="connsiteX6" fmla="*/ 8275635 w 9144000"/>
                <a:gd name="connsiteY6" fmla="*/ 232338 h 4127247"/>
                <a:gd name="connsiteX7" fmla="*/ 9144000 w 9144000"/>
                <a:gd name="connsiteY7" fmla="*/ 232338 h 4127247"/>
                <a:gd name="connsiteX8" fmla="*/ 8217120 w 9144000"/>
                <a:gd name="connsiteY8" fmla="*/ 1044068 h 4127247"/>
                <a:gd name="connsiteX0" fmla="*/ 8217120 w 9144000"/>
                <a:gd name="connsiteY0" fmla="*/ 1044068 h 1057217"/>
                <a:gd name="connsiteX1" fmla="*/ 7677987 w 9144000"/>
                <a:gd name="connsiteY1" fmla="*/ 1057217 h 1057217"/>
                <a:gd name="connsiteX2" fmla="*/ 0 w 9144000"/>
                <a:gd name="connsiteY2" fmla="*/ 232338 h 1057217"/>
                <a:gd name="connsiteX3" fmla="*/ 8022453 w 9144000"/>
                <a:gd name="connsiteY3" fmla="*/ 232338 h 1057217"/>
                <a:gd name="connsiteX4" fmla="*/ 8123192 w 9144000"/>
                <a:gd name="connsiteY4" fmla="*/ 24215 h 1057217"/>
                <a:gd name="connsiteX5" fmla="*/ 8174896 w 9144000"/>
                <a:gd name="connsiteY5" fmla="*/ 24215 h 1057217"/>
                <a:gd name="connsiteX6" fmla="*/ 8275635 w 9144000"/>
                <a:gd name="connsiteY6" fmla="*/ 232338 h 1057217"/>
                <a:gd name="connsiteX7" fmla="*/ 9144000 w 9144000"/>
                <a:gd name="connsiteY7" fmla="*/ 232338 h 1057217"/>
                <a:gd name="connsiteX8" fmla="*/ 8217120 w 9144000"/>
                <a:gd name="connsiteY8" fmla="*/ 1044068 h 1057217"/>
                <a:gd name="connsiteX0" fmla="*/ 650885 w 1577765"/>
                <a:gd name="connsiteY0" fmla="*/ 1044068 h 1057217"/>
                <a:gd name="connsiteX1" fmla="*/ 111752 w 1577765"/>
                <a:gd name="connsiteY1" fmla="*/ 1057217 h 1057217"/>
                <a:gd name="connsiteX2" fmla="*/ 0 w 1577765"/>
                <a:gd name="connsiteY2" fmla="*/ 357243 h 1057217"/>
                <a:gd name="connsiteX3" fmla="*/ 456218 w 1577765"/>
                <a:gd name="connsiteY3" fmla="*/ 232338 h 1057217"/>
                <a:gd name="connsiteX4" fmla="*/ 556957 w 1577765"/>
                <a:gd name="connsiteY4" fmla="*/ 24215 h 1057217"/>
                <a:gd name="connsiteX5" fmla="*/ 608661 w 1577765"/>
                <a:gd name="connsiteY5" fmla="*/ 24215 h 1057217"/>
                <a:gd name="connsiteX6" fmla="*/ 709400 w 1577765"/>
                <a:gd name="connsiteY6" fmla="*/ 232338 h 1057217"/>
                <a:gd name="connsiteX7" fmla="*/ 1577765 w 1577765"/>
                <a:gd name="connsiteY7" fmla="*/ 232338 h 1057217"/>
                <a:gd name="connsiteX8" fmla="*/ 650885 w 1577765"/>
                <a:gd name="connsiteY8" fmla="*/ 1044068 h 1057217"/>
                <a:gd name="connsiteX0" fmla="*/ 650885 w 986140"/>
                <a:gd name="connsiteY0" fmla="*/ 1044068 h 1057217"/>
                <a:gd name="connsiteX1" fmla="*/ 111752 w 986140"/>
                <a:gd name="connsiteY1" fmla="*/ 1057217 h 1057217"/>
                <a:gd name="connsiteX2" fmla="*/ 0 w 986140"/>
                <a:gd name="connsiteY2" fmla="*/ 357243 h 1057217"/>
                <a:gd name="connsiteX3" fmla="*/ 456218 w 986140"/>
                <a:gd name="connsiteY3" fmla="*/ 232338 h 1057217"/>
                <a:gd name="connsiteX4" fmla="*/ 556957 w 986140"/>
                <a:gd name="connsiteY4" fmla="*/ 24215 h 1057217"/>
                <a:gd name="connsiteX5" fmla="*/ 608661 w 986140"/>
                <a:gd name="connsiteY5" fmla="*/ 24215 h 1057217"/>
                <a:gd name="connsiteX6" fmla="*/ 709400 w 986140"/>
                <a:gd name="connsiteY6" fmla="*/ 232338 h 1057217"/>
                <a:gd name="connsiteX7" fmla="*/ 986140 w 986140"/>
                <a:gd name="connsiteY7" fmla="*/ 436131 h 1057217"/>
                <a:gd name="connsiteX8" fmla="*/ 650885 w 986140"/>
                <a:gd name="connsiteY8" fmla="*/ 1044068 h 1057217"/>
                <a:gd name="connsiteX0" fmla="*/ 986140 w 986140"/>
                <a:gd name="connsiteY0" fmla="*/ 436131 h 1057473"/>
                <a:gd name="connsiteX1" fmla="*/ 111752 w 986140"/>
                <a:gd name="connsiteY1" fmla="*/ 1057217 h 1057473"/>
                <a:gd name="connsiteX2" fmla="*/ 0 w 986140"/>
                <a:gd name="connsiteY2" fmla="*/ 357243 h 1057473"/>
                <a:gd name="connsiteX3" fmla="*/ 456218 w 986140"/>
                <a:gd name="connsiteY3" fmla="*/ 232338 h 1057473"/>
                <a:gd name="connsiteX4" fmla="*/ 556957 w 986140"/>
                <a:gd name="connsiteY4" fmla="*/ 24215 h 1057473"/>
                <a:gd name="connsiteX5" fmla="*/ 608661 w 986140"/>
                <a:gd name="connsiteY5" fmla="*/ 24215 h 1057473"/>
                <a:gd name="connsiteX6" fmla="*/ 709400 w 986140"/>
                <a:gd name="connsiteY6" fmla="*/ 232338 h 1057473"/>
                <a:gd name="connsiteX7" fmla="*/ 986140 w 986140"/>
                <a:gd name="connsiteY7" fmla="*/ 436131 h 1057473"/>
                <a:gd name="connsiteX0" fmla="*/ 986140 w 986140"/>
                <a:gd name="connsiteY0" fmla="*/ 436131 h 1057473"/>
                <a:gd name="connsiteX1" fmla="*/ 108580 w 986140"/>
                <a:gd name="connsiteY1" fmla="*/ 1057217 h 1057473"/>
                <a:gd name="connsiteX2" fmla="*/ 0 w 986140"/>
                <a:gd name="connsiteY2" fmla="*/ 357243 h 1057473"/>
                <a:gd name="connsiteX3" fmla="*/ 456218 w 986140"/>
                <a:gd name="connsiteY3" fmla="*/ 232338 h 1057473"/>
                <a:gd name="connsiteX4" fmla="*/ 556957 w 986140"/>
                <a:gd name="connsiteY4" fmla="*/ 24215 h 1057473"/>
                <a:gd name="connsiteX5" fmla="*/ 608661 w 986140"/>
                <a:gd name="connsiteY5" fmla="*/ 24215 h 1057473"/>
                <a:gd name="connsiteX6" fmla="*/ 709400 w 986140"/>
                <a:gd name="connsiteY6" fmla="*/ 232338 h 1057473"/>
                <a:gd name="connsiteX7" fmla="*/ 986140 w 986140"/>
                <a:gd name="connsiteY7" fmla="*/ 436131 h 1057473"/>
                <a:gd name="connsiteX0" fmla="*/ 986140 w 986140"/>
                <a:gd name="connsiteY0" fmla="*/ 436131 h 440122"/>
                <a:gd name="connsiteX1" fmla="*/ 0 w 986140"/>
                <a:gd name="connsiteY1" fmla="*/ 357243 h 440122"/>
                <a:gd name="connsiteX2" fmla="*/ 456218 w 986140"/>
                <a:gd name="connsiteY2" fmla="*/ 232338 h 440122"/>
                <a:gd name="connsiteX3" fmla="*/ 556957 w 986140"/>
                <a:gd name="connsiteY3" fmla="*/ 24215 h 440122"/>
                <a:gd name="connsiteX4" fmla="*/ 608661 w 986140"/>
                <a:gd name="connsiteY4" fmla="*/ 24215 h 440122"/>
                <a:gd name="connsiteX5" fmla="*/ 709400 w 986140"/>
                <a:gd name="connsiteY5" fmla="*/ 232338 h 440122"/>
                <a:gd name="connsiteX6" fmla="*/ 986140 w 986140"/>
                <a:gd name="connsiteY6" fmla="*/ 436131 h 440122"/>
                <a:gd name="connsiteX0" fmla="*/ 529922 w 529922"/>
                <a:gd name="connsiteY0" fmla="*/ 436131 h 436131"/>
                <a:gd name="connsiteX1" fmla="*/ 0 w 529922"/>
                <a:gd name="connsiteY1" fmla="*/ 232338 h 436131"/>
                <a:gd name="connsiteX2" fmla="*/ 100739 w 529922"/>
                <a:gd name="connsiteY2" fmla="*/ 24215 h 436131"/>
                <a:gd name="connsiteX3" fmla="*/ 152443 w 529922"/>
                <a:gd name="connsiteY3" fmla="*/ 24215 h 436131"/>
                <a:gd name="connsiteX4" fmla="*/ 253182 w 529922"/>
                <a:gd name="connsiteY4" fmla="*/ 232338 h 436131"/>
                <a:gd name="connsiteX5" fmla="*/ 529922 w 529922"/>
                <a:gd name="connsiteY5" fmla="*/ 436131 h 436131"/>
                <a:gd name="connsiteX0" fmla="*/ 253182 w 253182"/>
                <a:gd name="connsiteY0" fmla="*/ 232338 h 232338"/>
                <a:gd name="connsiteX1" fmla="*/ 0 w 253182"/>
                <a:gd name="connsiteY1" fmla="*/ 232338 h 232338"/>
                <a:gd name="connsiteX2" fmla="*/ 100739 w 253182"/>
                <a:gd name="connsiteY2" fmla="*/ 24215 h 232338"/>
                <a:gd name="connsiteX3" fmla="*/ 152443 w 253182"/>
                <a:gd name="connsiteY3" fmla="*/ 24215 h 232338"/>
                <a:gd name="connsiteX4" fmla="*/ 253182 w 253182"/>
                <a:gd name="connsiteY4" fmla="*/ 232338 h 232338"/>
                <a:gd name="connsiteX0" fmla="*/ 253182 w 253182"/>
                <a:gd name="connsiteY0" fmla="*/ 232338 h 232338"/>
                <a:gd name="connsiteX1" fmla="*/ 0 w 253182"/>
                <a:gd name="connsiteY1" fmla="*/ 232338 h 232338"/>
                <a:gd name="connsiteX2" fmla="*/ 100739 w 253182"/>
                <a:gd name="connsiteY2" fmla="*/ 24215 h 232338"/>
                <a:gd name="connsiteX3" fmla="*/ 152443 w 253182"/>
                <a:gd name="connsiteY3" fmla="*/ 24215 h 232338"/>
                <a:gd name="connsiteX4" fmla="*/ 253182 w 253182"/>
                <a:gd name="connsiteY4" fmla="*/ 232338 h 232338"/>
                <a:gd name="connsiteX0" fmla="*/ 253182 w 253182"/>
                <a:gd name="connsiteY0" fmla="*/ 232338 h 232338"/>
                <a:gd name="connsiteX1" fmla="*/ 0 w 253182"/>
                <a:gd name="connsiteY1" fmla="*/ 232338 h 232338"/>
                <a:gd name="connsiteX2" fmla="*/ 100739 w 253182"/>
                <a:gd name="connsiteY2" fmla="*/ 24215 h 232338"/>
                <a:gd name="connsiteX3" fmla="*/ 152443 w 253182"/>
                <a:gd name="connsiteY3" fmla="*/ 24215 h 232338"/>
                <a:gd name="connsiteX4" fmla="*/ 253182 w 253182"/>
                <a:gd name="connsiteY4" fmla="*/ 232338 h 232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182" h="232338">
                  <a:moveTo>
                    <a:pt x="253182" y="232338"/>
                  </a:moveTo>
                  <a:lnTo>
                    <a:pt x="0" y="232338"/>
                  </a:lnTo>
                  <a:lnTo>
                    <a:pt x="100739" y="24215"/>
                  </a:lnTo>
                  <a:cubicBezTo>
                    <a:pt x="117077" y="-8962"/>
                    <a:pt x="137899" y="-7169"/>
                    <a:pt x="152443" y="24215"/>
                  </a:cubicBezTo>
                  <a:lnTo>
                    <a:pt x="253182" y="232338"/>
                  </a:lnTo>
                  <a:close/>
                </a:path>
              </a:pathLst>
            </a:custGeom>
            <a:solidFill>
              <a:schemeClr val="accent1"/>
            </a:solidFill>
            <a:ln w="19050">
              <a:noFil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0" y="0"/>
              <a:ext cx="9144000" cy="9866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1" y="1446104"/>
            <a:ext cx="6904037" cy="1072896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2400" b="1" i="0" cap="none" baseline="0">
                <a:solidFill>
                  <a:schemeClr val="accent1"/>
                </a:solidFill>
                <a:latin typeface="+mj-lt"/>
                <a:ea typeface="Times New Roman" charset="0"/>
                <a:cs typeface="Times New Roman" charset="0"/>
              </a:defRPr>
            </a:lvl1pPr>
          </a:lstStyle>
          <a:p>
            <a:r>
              <a:rPr lang="en-US" dirty="0"/>
              <a:t>Click to edit headline for your slide here.</a:t>
            </a:r>
          </a:p>
        </p:txBody>
      </p:sp>
      <p:sp>
        <p:nvSpPr>
          <p:cNvPr id="14" name="Content Placeholder 3"/>
          <p:cNvSpPr>
            <a:spLocks noGrp="1"/>
          </p:cNvSpPr>
          <p:nvPr>
            <p:ph sz="quarter" idx="14"/>
          </p:nvPr>
        </p:nvSpPr>
        <p:spPr>
          <a:xfrm>
            <a:off x="685802" y="2595033"/>
            <a:ext cx="6904039" cy="3657600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5"/>
          </p:nvPr>
        </p:nvSpPr>
        <p:spPr>
          <a:xfrm>
            <a:off x="1069848" y="6364224"/>
            <a:ext cx="6172200" cy="36576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0E041CE-D44E-914D-B85F-4D1E25348469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60881" y="6421503"/>
            <a:ext cx="1280160" cy="308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26412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9144000" cy="3963663"/>
            <a:chOff x="0" y="0"/>
            <a:chExt cx="9144000" cy="3963663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9144000" cy="365034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25"/>
            <p:cNvSpPr>
              <a:spLocks noChangeAspect="1"/>
            </p:cNvSpPr>
            <p:nvPr/>
          </p:nvSpPr>
          <p:spPr>
            <a:xfrm rot="10800000">
              <a:off x="673068" y="3643623"/>
              <a:ext cx="348754" cy="320040"/>
            </a:xfrm>
            <a:custGeom>
              <a:avLst/>
              <a:gdLst>
                <a:gd name="connsiteX0" fmla="*/ 8217120 w 9144000"/>
                <a:gd name="connsiteY0" fmla="*/ 1044068 h 4127247"/>
                <a:gd name="connsiteX1" fmla="*/ 0 w 9144000"/>
                <a:gd name="connsiteY1" fmla="*/ 4127247 h 4127247"/>
                <a:gd name="connsiteX2" fmla="*/ 0 w 9144000"/>
                <a:gd name="connsiteY2" fmla="*/ 232338 h 4127247"/>
                <a:gd name="connsiteX3" fmla="*/ 8022453 w 9144000"/>
                <a:gd name="connsiteY3" fmla="*/ 232338 h 4127247"/>
                <a:gd name="connsiteX4" fmla="*/ 8123192 w 9144000"/>
                <a:gd name="connsiteY4" fmla="*/ 24215 h 4127247"/>
                <a:gd name="connsiteX5" fmla="*/ 8174896 w 9144000"/>
                <a:gd name="connsiteY5" fmla="*/ 24215 h 4127247"/>
                <a:gd name="connsiteX6" fmla="*/ 8275635 w 9144000"/>
                <a:gd name="connsiteY6" fmla="*/ 232338 h 4127247"/>
                <a:gd name="connsiteX7" fmla="*/ 9144000 w 9144000"/>
                <a:gd name="connsiteY7" fmla="*/ 232338 h 4127247"/>
                <a:gd name="connsiteX8" fmla="*/ 8217120 w 9144000"/>
                <a:gd name="connsiteY8" fmla="*/ 1044068 h 4127247"/>
                <a:gd name="connsiteX0" fmla="*/ 8217120 w 9144000"/>
                <a:gd name="connsiteY0" fmla="*/ 1044068 h 1057217"/>
                <a:gd name="connsiteX1" fmla="*/ 7677987 w 9144000"/>
                <a:gd name="connsiteY1" fmla="*/ 1057217 h 1057217"/>
                <a:gd name="connsiteX2" fmla="*/ 0 w 9144000"/>
                <a:gd name="connsiteY2" fmla="*/ 232338 h 1057217"/>
                <a:gd name="connsiteX3" fmla="*/ 8022453 w 9144000"/>
                <a:gd name="connsiteY3" fmla="*/ 232338 h 1057217"/>
                <a:gd name="connsiteX4" fmla="*/ 8123192 w 9144000"/>
                <a:gd name="connsiteY4" fmla="*/ 24215 h 1057217"/>
                <a:gd name="connsiteX5" fmla="*/ 8174896 w 9144000"/>
                <a:gd name="connsiteY5" fmla="*/ 24215 h 1057217"/>
                <a:gd name="connsiteX6" fmla="*/ 8275635 w 9144000"/>
                <a:gd name="connsiteY6" fmla="*/ 232338 h 1057217"/>
                <a:gd name="connsiteX7" fmla="*/ 9144000 w 9144000"/>
                <a:gd name="connsiteY7" fmla="*/ 232338 h 1057217"/>
                <a:gd name="connsiteX8" fmla="*/ 8217120 w 9144000"/>
                <a:gd name="connsiteY8" fmla="*/ 1044068 h 1057217"/>
                <a:gd name="connsiteX0" fmla="*/ 650885 w 1577765"/>
                <a:gd name="connsiteY0" fmla="*/ 1044068 h 1057217"/>
                <a:gd name="connsiteX1" fmla="*/ 111752 w 1577765"/>
                <a:gd name="connsiteY1" fmla="*/ 1057217 h 1057217"/>
                <a:gd name="connsiteX2" fmla="*/ 0 w 1577765"/>
                <a:gd name="connsiteY2" fmla="*/ 357243 h 1057217"/>
                <a:gd name="connsiteX3" fmla="*/ 456218 w 1577765"/>
                <a:gd name="connsiteY3" fmla="*/ 232338 h 1057217"/>
                <a:gd name="connsiteX4" fmla="*/ 556957 w 1577765"/>
                <a:gd name="connsiteY4" fmla="*/ 24215 h 1057217"/>
                <a:gd name="connsiteX5" fmla="*/ 608661 w 1577765"/>
                <a:gd name="connsiteY5" fmla="*/ 24215 h 1057217"/>
                <a:gd name="connsiteX6" fmla="*/ 709400 w 1577765"/>
                <a:gd name="connsiteY6" fmla="*/ 232338 h 1057217"/>
                <a:gd name="connsiteX7" fmla="*/ 1577765 w 1577765"/>
                <a:gd name="connsiteY7" fmla="*/ 232338 h 1057217"/>
                <a:gd name="connsiteX8" fmla="*/ 650885 w 1577765"/>
                <a:gd name="connsiteY8" fmla="*/ 1044068 h 1057217"/>
                <a:gd name="connsiteX0" fmla="*/ 650885 w 986140"/>
                <a:gd name="connsiteY0" fmla="*/ 1044068 h 1057217"/>
                <a:gd name="connsiteX1" fmla="*/ 111752 w 986140"/>
                <a:gd name="connsiteY1" fmla="*/ 1057217 h 1057217"/>
                <a:gd name="connsiteX2" fmla="*/ 0 w 986140"/>
                <a:gd name="connsiteY2" fmla="*/ 357243 h 1057217"/>
                <a:gd name="connsiteX3" fmla="*/ 456218 w 986140"/>
                <a:gd name="connsiteY3" fmla="*/ 232338 h 1057217"/>
                <a:gd name="connsiteX4" fmla="*/ 556957 w 986140"/>
                <a:gd name="connsiteY4" fmla="*/ 24215 h 1057217"/>
                <a:gd name="connsiteX5" fmla="*/ 608661 w 986140"/>
                <a:gd name="connsiteY5" fmla="*/ 24215 h 1057217"/>
                <a:gd name="connsiteX6" fmla="*/ 709400 w 986140"/>
                <a:gd name="connsiteY6" fmla="*/ 232338 h 1057217"/>
                <a:gd name="connsiteX7" fmla="*/ 986140 w 986140"/>
                <a:gd name="connsiteY7" fmla="*/ 436131 h 1057217"/>
                <a:gd name="connsiteX8" fmla="*/ 650885 w 986140"/>
                <a:gd name="connsiteY8" fmla="*/ 1044068 h 1057217"/>
                <a:gd name="connsiteX0" fmla="*/ 986140 w 986140"/>
                <a:gd name="connsiteY0" fmla="*/ 436131 h 1057473"/>
                <a:gd name="connsiteX1" fmla="*/ 111752 w 986140"/>
                <a:gd name="connsiteY1" fmla="*/ 1057217 h 1057473"/>
                <a:gd name="connsiteX2" fmla="*/ 0 w 986140"/>
                <a:gd name="connsiteY2" fmla="*/ 357243 h 1057473"/>
                <a:gd name="connsiteX3" fmla="*/ 456218 w 986140"/>
                <a:gd name="connsiteY3" fmla="*/ 232338 h 1057473"/>
                <a:gd name="connsiteX4" fmla="*/ 556957 w 986140"/>
                <a:gd name="connsiteY4" fmla="*/ 24215 h 1057473"/>
                <a:gd name="connsiteX5" fmla="*/ 608661 w 986140"/>
                <a:gd name="connsiteY5" fmla="*/ 24215 h 1057473"/>
                <a:gd name="connsiteX6" fmla="*/ 709400 w 986140"/>
                <a:gd name="connsiteY6" fmla="*/ 232338 h 1057473"/>
                <a:gd name="connsiteX7" fmla="*/ 986140 w 986140"/>
                <a:gd name="connsiteY7" fmla="*/ 436131 h 1057473"/>
                <a:gd name="connsiteX0" fmla="*/ 986140 w 986140"/>
                <a:gd name="connsiteY0" fmla="*/ 436131 h 1057473"/>
                <a:gd name="connsiteX1" fmla="*/ 108580 w 986140"/>
                <a:gd name="connsiteY1" fmla="*/ 1057217 h 1057473"/>
                <a:gd name="connsiteX2" fmla="*/ 0 w 986140"/>
                <a:gd name="connsiteY2" fmla="*/ 357243 h 1057473"/>
                <a:gd name="connsiteX3" fmla="*/ 456218 w 986140"/>
                <a:gd name="connsiteY3" fmla="*/ 232338 h 1057473"/>
                <a:gd name="connsiteX4" fmla="*/ 556957 w 986140"/>
                <a:gd name="connsiteY4" fmla="*/ 24215 h 1057473"/>
                <a:gd name="connsiteX5" fmla="*/ 608661 w 986140"/>
                <a:gd name="connsiteY5" fmla="*/ 24215 h 1057473"/>
                <a:gd name="connsiteX6" fmla="*/ 709400 w 986140"/>
                <a:gd name="connsiteY6" fmla="*/ 232338 h 1057473"/>
                <a:gd name="connsiteX7" fmla="*/ 986140 w 986140"/>
                <a:gd name="connsiteY7" fmla="*/ 436131 h 1057473"/>
                <a:gd name="connsiteX0" fmla="*/ 986140 w 986140"/>
                <a:gd name="connsiteY0" fmla="*/ 436131 h 440122"/>
                <a:gd name="connsiteX1" fmla="*/ 0 w 986140"/>
                <a:gd name="connsiteY1" fmla="*/ 357243 h 440122"/>
                <a:gd name="connsiteX2" fmla="*/ 456218 w 986140"/>
                <a:gd name="connsiteY2" fmla="*/ 232338 h 440122"/>
                <a:gd name="connsiteX3" fmla="*/ 556957 w 986140"/>
                <a:gd name="connsiteY3" fmla="*/ 24215 h 440122"/>
                <a:gd name="connsiteX4" fmla="*/ 608661 w 986140"/>
                <a:gd name="connsiteY4" fmla="*/ 24215 h 440122"/>
                <a:gd name="connsiteX5" fmla="*/ 709400 w 986140"/>
                <a:gd name="connsiteY5" fmla="*/ 232338 h 440122"/>
                <a:gd name="connsiteX6" fmla="*/ 986140 w 986140"/>
                <a:gd name="connsiteY6" fmla="*/ 436131 h 440122"/>
                <a:gd name="connsiteX0" fmla="*/ 529922 w 529922"/>
                <a:gd name="connsiteY0" fmla="*/ 436131 h 436131"/>
                <a:gd name="connsiteX1" fmla="*/ 0 w 529922"/>
                <a:gd name="connsiteY1" fmla="*/ 232338 h 436131"/>
                <a:gd name="connsiteX2" fmla="*/ 100739 w 529922"/>
                <a:gd name="connsiteY2" fmla="*/ 24215 h 436131"/>
                <a:gd name="connsiteX3" fmla="*/ 152443 w 529922"/>
                <a:gd name="connsiteY3" fmla="*/ 24215 h 436131"/>
                <a:gd name="connsiteX4" fmla="*/ 253182 w 529922"/>
                <a:gd name="connsiteY4" fmla="*/ 232338 h 436131"/>
                <a:gd name="connsiteX5" fmla="*/ 529922 w 529922"/>
                <a:gd name="connsiteY5" fmla="*/ 436131 h 436131"/>
                <a:gd name="connsiteX0" fmla="*/ 253182 w 253182"/>
                <a:gd name="connsiteY0" fmla="*/ 232338 h 232338"/>
                <a:gd name="connsiteX1" fmla="*/ 0 w 253182"/>
                <a:gd name="connsiteY1" fmla="*/ 232338 h 232338"/>
                <a:gd name="connsiteX2" fmla="*/ 100739 w 253182"/>
                <a:gd name="connsiteY2" fmla="*/ 24215 h 232338"/>
                <a:gd name="connsiteX3" fmla="*/ 152443 w 253182"/>
                <a:gd name="connsiteY3" fmla="*/ 24215 h 232338"/>
                <a:gd name="connsiteX4" fmla="*/ 253182 w 253182"/>
                <a:gd name="connsiteY4" fmla="*/ 232338 h 232338"/>
                <a:gd name="connsiteX0" fmla="*/ 253182 w 253182"/>
                <a:gd name="connsiteY0" fmla="*/ 232338 h 232338"/>
                <a:gd name="connsiteX1" fmla="*/ 0 w 253182"/>
                <a:gd name="connsiteY1" fmla="*/ 232338 h 232338"/>
                <a:gd name="connsiteX2" fmla="*/ 100739 w 253182"/>
                <a:gd name="connsiteY2" fmla="*/ 24215 h 232338"/>
                <a:gd name="connsiteX3" fmla="*/ 152443 w 253182"/>
                <a:gd name="connsiteY3" fmla="*/ 24215 h 232338"/>
                <a:gd name="connsiteX4" fmla="*/ 253182 w 253182"/>
                <a:gd name="connsiteY4" fmla="*/ 232338 h 232338"/>
                <a:gd name="connsiteX0" fmla="*/ 253182 w 253182"/>
                <a:gd name="connsiteY0" fmla="*/ 232338 h 232338"/>
                <a:gd name="connsiteX1" fmla="*/ 0 w 253182"/>
                <a:gd name="connsiteY1" fmla="*/ 232338 h 232338"/>
                <a:gd name="connsiteX2" fmla="*/ 100739 w 253182"/>
                <a:gd name="connsiteY2" fmla="*/ 24215 h 232338"/>
                <a:gd name="connsiteX3" fmla="*/ 152443 w 253182"/>
                <a:gd name="connsiteY3" fmla="*/ 24215 h 232338"/>
                <a:gd name="connsiteX4" fmla="*/ 253182 w 253182"/>
                <a:gd name="connsiteY4" fmla="*/ 232338 h 232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182" h="232338">
                  <a:moveTo>
                    <a:pt x="253182" y="232338"/>
                  </a:moveTo>
                  <a:lnTo>
                    <a:pt x="0" y="232338"/>
                  </a:lnTo>
                  <a:lnTo>
                    <a:pt x="100739" y="24215"/>
                  </a:lnTo>
                  <a:cubicBezTo>
                    <a:pt x="117077" y="-8962"/>
                    <a:pt x="137899" y="-7169"/>
                    <a:pt x="152443" y="24215"/>
                  </a:cubicBezTo>
                  <a:lnTo>
                    <a:pt x="253182" y="232338"/>
                  </a:lnTo>
                  <a:close/>
                </a:path>
              </a:pathLst>
            </a:custGeom>
            <a:solidFill>
              <a:schemeClr val="accent1"/>
            </a:solidFill>
            <a:ln w="19050">
              <a:noFil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3" y="609600"/>
            <a:ext cx="6904037" cy="2562829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2400" b="1" i="0" cap="none" baseline="0">
                <a:solidFill>
                  <a:schemeClr val="bg1"/>
                </a:solidFill>
                <a:latin typeface="+mj-lt"/>
                <a:ea typeface="Times New Roman" charset="0"/>
                <a:cs typeface="Times New Roman" charset="0"/>
              </a:defRPr>
            </a:lvl1pPr>
          </a:lstStyle>
          <a:p>
            <a:r>
              <a:rPr lang="en-US" dirty="0"/>
              <a:t>Click here to write your long headline, quote, or introduction sentence in this space. 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85802" y="4083051"/>
            <a:ext cx="6904039" cy="2159000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5"/>
          </p:nvPr>
        </p:nvSpPr>
        <p:spPr>
          <a:xfrm>
            <a:off x="1069848" y="6364224"/>
            <a:ext cx="6172200" cy="36576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0E041CE-D44E-914D-B85F-4D1E25348469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60881" y="6421503"/>
            <a:ext cx="1280160" cy="308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03618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0" y="0"/>
            <a:ext cx="9144000" cy="24384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502907"/>
            <a:ext cx="8001000" cy="1043640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2400" b="1" i="0" cap="none" baseline="0">
                <a:solidFill>
                  <a:schemeClr val="accent1"/>
                </a:solidFill>
                <a:latin typeface="+mj-lt"/>
                <a:ea typeface="Times New Roman" charset="0"/>
                <a:cs typeface="Times New Roman" charset="0"/>
              </a:defRPr>
            </a:lvl1pPr>
          </a:lstStyle>
          <a:p>
            <a:r>
              <a:rPr lang="en-US" dirty="0"/>
              <a:t>Click to edit headline for your slide here.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685800" y="1706377"/>
            <a:ext cx="3811589" cy="520452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1" i="0">
                <a:solidFill>
                  <a:schemeClr val="tx2"/>
                </a:solidFill>
                <a:latin typeface="+mn-lt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873716" y="1706377"/>
            <a:ext cx="3813087" cy="520452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1">
                <a:solidFill>
                  <a:srgbClr val="4D4C47"/>
                </a:solidFill>
                <a:latin typeface="+mn-lt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edit Master text styles.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sz="quarter" idx="16"/>
          </p:nvPr>
        </p:nvSpPr>
        <p:spPr>
          <a:xfrm>
            <a:off x="685801" y="2341033"/>
            <a:ext cx="3811588" cy="3752851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2"/>
          <p:cNvSpPr>
            <a:spLocks noGrp="1"/>
          </p:cNvSpPr>
          <p:nvPr>
            <p:ph sz="quarter" idx="17"/>
          </p:nvPr>
        </p:nvSpPr>
        <p:spPr>
          <a:xfrm>
            <a:off x="4861947" y="2341033"/>
            <a:ext cx="3811588" cy="3752851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8"/>
          </p:nvPr>
        </p:nvSpPr>
        <p:spPr>
          <a:xfrm>
            <a:off x="1069848" y="6364224"/>
            <a:ext cx="6172200" cy="36576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E0E041CE-D44E-914D-B85F-4D1E25348469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60881" y="6421503"/>
            <a:ext cx="1280160" cy="308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46310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1422907"/>
            <a:ext cx="8001000" cy="1043640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2400" b="1" i="0" cap="none" baseline="0">
                <a:solidFill>
                  <a:schemeClr val="accent1"/>
                </a:solidFill>
                <a:latin typeface="+mj-lt"/>
                <a:ea typeface="Times New Roman" charset="0"/>
                <a:cs typeface="Times New Roman" charset="0"/>
              </a:defRPr>
            </a:lvl1pPr>
          </a:lstStyle>
          <a:p>
            <a:r>
              <a:rPr lang="en-US" dirty="0"/>
              <a:t>Click to edit headline for your slide here.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685800" y="2626377"/>
            <a:ext cx="3811589" cy="520452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1" i="0">
                <a:solidFill>
                  <a:srgbClr val="4D4C47"/>
                </a:solidFill>
                <a:latin typeface="+mn-lt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styles.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873716" y="2626377"/>
            <a:ext cx="3813087" cy="520452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1">
                <a:solidFill>
                  <a:srgbClr val="4D4C47"/>
                </a:solidFill>
                <a:latin typeface="+mn-lt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edit Master text styles.</a:t>
            </a:r>
          </a:p>
        </p:txBody>
      </p:sp>
      <p:sp>
        <p:nvSpPr>
          <p:cNvPr id="17" name="Content Placeholder 3"/>
          <p:cNvSpPr>
            <a:spLocks noGrp="1"/>
          </p:cNvSpPr>
          <p:nvPr>
            <p:ph sz="quarter" idx="16"/>
          </p:nvPr>
        </p:nvSpPr>
        <p:spPr>
          <a:xfrm>
            <a:off x="685801" y="3259669"/>
            <a:ext cx="3811588" cy="2952751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3"/>
          <p:cNvSpPr>
            <a:spLocks noGrp="1"/>
          </p:cNvSpPr>
          <p:nvPr>
            <p:ph sz="quarter" idx="17"/>
          </p:nvPr>
        </p:nvSpPr>
        <p:spPr>
          <a:xfrm>
            <a:off x="4873715" y="3259669"/>
            <a:ext cx="3811588" cy="2952751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8"/>
          </p:nvPr>
        </p:nvSpPr>
        <p:spPr>
          <a:xfrm>
            <a:off x="1069848" y="6364224"/>
            <a:ext cx="6172200" cy="36576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E0E041CE-D44E-914D-B85F-4D1E25348469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5" name="Group 14"/>
          <p:cNvGrpSpPr/>
          <p:nvPr/>
        </p:nvGrpSpPr>
        <p:grpSpPr>
          <a:xfrm>
            <a:off x="0" y="0"/>
            <a:ext cx="9144000" cy="1300339"/>
            <a:chOff x="0" y="0"/>
            <a:chExt cx="9144000" cy="1300339"/>
          </a:xfrm>
        </p:grpSpPr>
        <p:sp>
          <p:nvSpPr>
            <p:cNvPr id="16" name="Rectangle 25"/>
            <p:cNvSpPr>
              <a:spLocks noChangeAspect="1"/>
            </p:cNvSpPr>
            <p:nvPr/>
          </p:nvSpPr>
          <p:spPr>
            <a:xfrm rot="10800000">
              <a:off x="673068" y="980299"/>
              <a:ext cx="348754" cy="320040"/>
            </a:xfrm>
            <a:custGeom>
              <a:avLst/>
              <a:gdLst>
                <a:gd name="connsiteX0" fmla="*/ 8217120 w 9144000"/>
                <a:gd name="connsiteY0" fmla="*/ 1044068 h 4127247"/>
                <a:gd name="connsiteX1" fmla="*/ 0 w 9144000"/>
                <a:gd name="connsiteY1" fmla="*/ 4127247 h 4127247"/>
                <a:gd name="connsiteX2" fmla="*/ 0 w 9144000"/>
                <a:gd name="connsiteY2" fmla="*/ 232338 h 4127247"/>
                <a:gd name="connsiteX3" fmla="*/ 8022453 w 9144000"/>
                <a:gd name="connsiteY3" fmla="*/ 232338 h 4127247"/>
                <a:gd name="connsiteX4" fmla="*/ 8123192 w 9144000"/>
                <a:gd name="connsiteY4" fmla="*/ 24215 h 4127247"/>
                <a:gd name="connsiteX5" fmla="*/ 8174896 w 9144000"/>
                <a:gd name="connsiteY5" fmla="*/ 24215 h 4127247"/>
                <a:gd name="connsiteX6" fmla="*/ 8275635 w 9144000"/>
                <a:gd name="connsiteY6" fmla="*/ 232338 h 4127247"/>
                <a:gd name="connsiteX7" fmla="*/ 9144000 w 9144000"/>
                <a:gd name="connsiteY7" fmla="*/ 232338 h 4127247"/>
                <a:gd name="connsiteX8" fmla="*/ 8217120 w 9144000"/>
                <a:gd name="connsiteY8" fmla="*/ 1044068 h 4127247"/>
                <a:gd name="connsiteX0" fmla="*/ 8217120 w 9144000"/>
                <a:gd name="connsiteY0" fmla="*/ 1044068 h 1057217"/>
                <a:gd name="connsiteX1" fmla="*/ 7677987 w 9144000"/>
                <a:gd name="connsiteY1" fmla="*/ 1057217 h 1057217"/>
                <a:gd name="connsiteX2" fmla="*/ 0 w 9144000"/>
                <a:gd name="connsiteY2" fmla="*/ 232338 h 1057217"/>
                <a:gd name="connsiteX3" fmla="*/ 8022453 w 9144000"/>
                <a:gd name="connsiteY3" fmla="*/ 232338 h 1057217"/>
                <a:gd name="connsiteX4" fmla="*/ 8123192 w 9144000"/>
                <a:gd name="connsiteY4" fmla="*/ 24215 h 1057217"/>
                <a:gd name="connsiteX5" fmla="*/ 8174896 w 9144000"/>
                <a:gd name="connsiteY5" fmla="*/ 24215 h 1057217"/>
                <a:gd name="connsiteX6" fmla="*/ 8275635 w 9144000"/>
                <a:gd name="connsiteY6" fmla="*/ 232338 h 1057217"/>
                <a:gd name="connsiteX7" fmla="*/ 9144000 w 9144000"/>
                <a:gd name="connsiteY7" fmla="*/ 232338 h 1057217"/>
                <a:gd name="connsiteX8" fmla="*/ 8217120 w 9144000"/>
                <a:gd name="connsiteY8" fmla="*/ 1044068 h 1057217"/>
                <a:gd name="connsiteX0" fmla="*/ 650885 w 1577765"/>
                <a:gd name="connsiteY0" fmla="*/ 1044068 h 1057217"/>
                <a:gd name="connsiteX1" fmla="*/ 111752 w 1577765"/>
                <a:gd name="connsiteY1" fmla="*/ 1057217 h 1057217"/>
                <a:gd name="connsiteX2" fmla="*/ 0 w 1577765"/>
                <a:gd name="connsiteY2" fmla="*/ 357243 h 1057217"/>
                <a:gd name="connsiteX3" fmla="*/ 456218 w 1577765"/>
                <a:gd name="connsiteY3" fmla="*/ 232338 h 1057217"/>
                <a:gd name="connsiteX4" fmla="*/ 556957 w 1577765"/>
                <a:gd name="connsiteY4" fmla="*/ 24215 h 1057217"/>
                <a:gd name="connsiteX5" fmla="*/ 608661 w 1577765"/>
                <a:gd name="connsiteY5" fmla="*/ 24215 h 1057217"/>
                <a:gd name="connsiteX6" fmla="*/ 709400 w 1577765"/>
                <a:gd name="connsiteY6" fmla="*/ 232338 h 1057217"/>
                <a:gd name="connsiteX7" fmla="*/ 1577765 w 1577765"/>
                <a:gd name="connsiteY7" fmla="*/ 232338 h 1057217"/>
                <a:gd name="connsiteX8" fmla="*/ 650885 w 1577765"/>
                <a:gd name="connsiteY8" fmla="*/ 1044068 h 1057217"/>
                <a:gd name="connsiteX0" fmla="*/ 650885 w 986140"/>
                <a:gd name="connsiteY0" fmla="*/ 1044068 h 1057217"/>
                <a:gd name="connsiteX1" fmla="*/ 111752 w 986140"/>
                <a:gd name="connsiteY1" fmla="*/ 1057217 h 1057217"/>
                <a:gd name="connsiteX2" fmla="*/ 0 w 986140"/>
                <a:gd name="connsiteY2" fmla="*/ 357243 h 1057217"/>
                <a:gd name="connsiteX3" fmla="*/ 456218 w 986140"/>
                <a:gd name="connsiteY3" fmla="*/ 232338 h 1057217"/>
                <a:gd name="connsiteX4" fmla="*/ 556957 w 986140"/>
                <a:gd name="connsiteY4" fmla="*/ 24215 h 1057217"/>
                <a:gd name="connsiteX5" fmla="*/ 608661 w 986140"/>
                <a:gd name="connsiteY5" fmla="*/ 24215 h 1057217"/>
                <a:gd name="connsiteX6" fmla="*/ 709400 w 986140"/>
                <a:gd name="connsiteY6" fmla="*/ 232338 h 1057217"/>
                <a:gd name="connsiteX7" fmla="*/ 986140 w 986140"/>
                <a:gd name="connsiteY7" fmla="*/ 436131 h 1057217"/>
                <a:gd name="connsiteX8" fmla="*/ 650885 w 986140"/>
                <a:gd name="connsiteY8" fmla="*/ 1044068 h 1057217"/>
                <a:gd name="connsiteX0" fmla="*/ 986140 w 986140"/>
                <a:gd name="connsiteY0" fmla="*/ 436131 h 1057473"/>
                <a:gd name="connsiteX1" fmla="*/ 111752 w 986140"/>
                <a:gd name="connsiteY1" fmla="*/ 1057217 h 1057473"/>
                <a:gd name="connsiteX2" fmla="*/ 0 w 986140"/>
                <a:gd name="connsiteY2" fmla="*/ 357243 h 1057473"/>
                <a:gd name="connsiteX3" fmla="*/ 456218 w 986140"/>
                <a:gd name="connsiteY3" fmla="*/ 232338 h 1057473"/>
                <a:gd name="connsiteX4" fmla="*/ 556957 w 986140"/>
                <a:gd name="connsiteY4" fmla="*/ 24215 h 1057473"/>
                <a:gd name="connsiteX5" fmla="*/ 608661 w 986140"/>
                <a:gd name="connsiteY5" fmla="*/ 24215 h 1057473"/>
                <a:gd name="connsiteX6" fmla="*/ 709400 w 986140"/>
                <a:gd name="connsiteY6" fmla="*/ 232338 h 1057473"/>
                <a:gd name="connsiteX7" fmla="*/ 986140 w 986140"/>
                <a:gd name="connsiteY7" fmla="*/ 436131 h 1057473"/>
                <a:gd name="connsiteX0" fmla="*/ 986140 w 986140"/>
                <a:gd name="connsiteY0" fmla="*/ 436131 h 1057473"/>
                <a:gd name="connsiteX1" fmla="*/ 108580 w 986140"/>
                <a:gd name="connsiteY1" fmla="*/ 1057217 h 1057473"/>
                <a:gd name="connsiteX2" fmla="*/ 0 w 986140"/>
                <a:gd name="connsiteY2" fmla="*/ 357243 h 1057473"/>
                <a:gd name="connsiteX3" fmla="*/ 456218 w 986140"/>
                <a:gd name="connsiteY3" fmla="*/ 232338 h 1057473"/>
                <a:gd name="connsiteX4" fmla="*/ 556957 w 986140"/>
                <a:gd name="connsiteY4" fmla="*/ 24215 h 1057473"/>
                <a:gd name="connsiteX5" fmla="*/ 608661 w 986140"/>
                <a:gd name="connsiteY5" fmla="*/ 24215 h 1057473"/>
                <a:gd name="connsiteX6" fmla="*/ 709400 w 986140"/>
                <a:gd name="connsiteY6" fmla="*/ 232338 h 1057473"/>
                <a:gd name="connsiteX7" fmla="*/ 986140 w 986140"/>
                <a:gd name="connsiteY7" fmla="*/ 436131 h 1057473"/>
                <a:gd name="connsiteX0" fmla="*/ 986140 w 986140"/>
                <a:gd name="connsiteY0" fmla="*/ 436131 h 440122"/>
                <a:gd name="connsiteX1" fmla="*/ 0 w 986140"/>
                <a:gd name="connsiteY1" fmla="*/ 357243 h 440122"/>
                <a:gd name="connsiteX2" fmla="*/ 456218 w 986140"/>
                <a:gd name="connsiteY2" fmla="*/ 232338 h 440122"/>
                <a:gd name="connsiteX3" fmla="*/ 556957 w 986140"/>
                <a:gd name="connsiteY3" fmla="*/ 24215 h 440122"/>
                <a:gd name="connsiteX4" fmla="*/ 608661 w 986140"/>
                <a:gd name="connsiteY4" fmla="*/ 24215 h 440122"/>
                <a:gd name="connsiteX5" fmla="*/ 709400 w 986140"/>
                <a:gd name="connsiteY5" fmla="*/ 232338 h 440122"/>
                <a:gd name="connsiteX6" fmla="*/ 986140 w 986140"/>
                <a:gd name="connsiteY6" fmla="*/ 436131 h 440122"/>
                <a:gd name="connsiteX0" fmla="*/ 529922 w 529922"/>
                <a:gd name="connsiteY0" fmla="*/ 436131 h 436131"/>
                <a:gd name="connsiteX1" fmla="*/ 0 w 529922"/>
                <a:gd name="connsiteY1" fmla="*/ 232338 h 436131"/>
                <a:gd name="connsiteX2" fmla="*/ 100739 w 529922"/>
                <a:gd name="connsiteY2" fmla="*/ 24215 h 436131"/>
                <a:gd name="connsiteX3" fmla="*/ 152443 w 529922"/>
                <a:gd name="connsiteY3" fmla="*/ 24215 h 436131"/>
                <a:gd name="connsiteX4" fmla="*/ 253182 w 529922"/>
                <a:gd name="connsiteY4" fmla="*/ 232338 h 436131"/>
                <a:gd name="connsiteX5" fmla="*/ 529922 w 529922"/>
                <a:gd name="connsiteY5" fmla="*/ 436131 h 436131"/>
                <a:gd name="connsiteX0" fmla="*/ 253182 w 253182"/>
                <a:gd name="connsiteY0" fmla="*/ 232338 h 232338"/>
                <a:gd name="connsiteX1" fmla="*/ 0 w 253182"/>
                <a:gd name="connsiteY1" fmla="*/ 232338 h 232338"/>
                <a:gd name="connsiteX2" fmla="*/ 100739 w 253182"/>
                <a:gd name="connsiteY2" fmla="*/ 24215 h 232338"/>
                <a:gd name="connsiteX3" fmla="*/ 152443 w 253182"/>
                <a:gd name="connsiteY3" fmla="*/ 24215 h 232338"/>
                <a:gd name="connsiteX4" fmla="*/ 253182 w 253182"/>
                <a:gd name="connsiteY4" fmla="*/ 232338 h 232338"/>
                <a:gd name="connsiteX0" fmla="*/ 253182 w 253182"/>
                <a:gd name="connsiteY0" fmla="*/ 232338 h 232338"/>
                <a:gd name="connsiteX1" fmla="*/ 0 w 253182"/>
                <a:gd name="connsiteY1" fmla="*/ 232338 h 232338"/>
                <a:gd name="connsiteX2" fmla="*/ 100739 w 253182"/>
                <a:gd name="connsiteY2" fmla="*/ 24215 h 232338"/>
                <a:gd name="connsiteX3" fmla="*/ 152443 w 253182"/>
                <a:gd name="connsiteY3" fmla="*/ 24215 h 232338"/>
                <a:gd name="connsiteX4" fmla="*/ 253182 w 253182"/>
                <a:gd name="connsiteY4" fmla="*/ 232338 h 232338"/>
                <a:gd name="connsiteX0" fmla="*/ 253182 w 253182"/>
                <a:gd name="connsiteY0" fmla="*/ 232338 h 232338"/>
                <a:gd name="connsiteX1" fmla="*/ 0 w 253182"/>
                <a:gd name="connsiteY1" fmla="*/ 232338 h 232338"/>
                <a:gd name="connsiteX2" fmla="*/ 100739 w 253182"/>
                <a:gd name="connsiteY2" fmla="*/ 24215 h 232338"/>
                <a:gd name="connsiteX3" fmla="*/ 152443 w 253182"/>
                <a:gd name="connsiteY3" fmla="*/ 24215 h 232338"/>
                <a:gd name="connsiteX4" fmla="*/ 253182 w 253182"/>
                <a:gd name="connsiteY4" fmla="*/ 232338 h 232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182" h="232338">
                  <a:moveTo>
                    <a:pt x="253182" y="232338"/>
                  </a:moveTo>
                  <a:lnTo>
                    <a:pt x="0" y="232338"/>
                  </a:lnTo>
                  <a:lnTo>
                    <a:pt x="100739" y="24215"/>
                  </a:lnTo>
                  <a:cubicBezTo>
                    <a:pt x="117077" y="-8962"/>
                    <a:pt x="137899" y="-7169"/>
                    <a:pt x="152443" y="24215"/>
                  </a:cubicBezTo>
                  <a:lnTo>
                    <a:pt x="253182" y="232338"/>
                  </a:lnTo>
                  <a:close/>
                </a:path>
              </a:pathLst>
            </a:custGeom>
            <a:solidFill>
              <a:schemeClr val="accent1"/>
            </a:solidFill>
            <a:ln w="19050">
              <a:noFil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0" y="0"/>
              <a:ext cx="9144000" cy="9866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60881" y="6421503"/>
            <a:ext cx="1280160" cy="308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75543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4"/>
          <p:cNvSpPr>
            <a:spLocks noGrp="1"/>
          </p:cNvSpPr>
          <p:nvPr>
            <p:ph type="pic" sz="quarter" idx="18"/>
          </p:nvPr>
        </p:nvSpPr>
        <p:spPr>
          <a:xfrm>
            <a:off x="5257800" y="0"/>
            <a:ext cx="3886200" cy="3452178"/>
          </a:xfrm>
          <a:custGeom>
            <a:avLst/>
            <a:gdLst/>
            <a:ahLst/>
            <a:cxnLst/>
            <a:rect l="l" t="t" r="r" b="b"/>
            <a:pathLst>
              <a:path w="3886200" h="3452178">
                <a:moveTo>
                  <a:pt x="0" y="0"/>
                </a:moveTo>
                <a:lnTo>
                  <a:pt x="3886200" y="0"/>
                </a:lnTo>
                <a:lnTo>
                  <a:pt x="3886200" y="3132138"/>
                </a:lnTo>
                <a:lnTo>
                  <a:pt x="769440" y="3132138"/>
                </a:lnTo>
                <a:lnTo>
                  <a:pt x="630675" y="3418823"/>
                </a:lnTo>
                <a:cubicBezTo>
                  <a:pt x="608170" y="3464523"/>
                  <a:pt x="579488" y="3462053"/>
                  <a:pt x="559454" y="3418823"/>
                </a:cubicBezTo>
                <a:lnTo>
                  <a:pt x="420688" y="3132138"/>
                </a:lnTo>
                <a:lnTo>
                  <a:pt x="0" y="3132138"/>
                </a:lnTo>
                <a:close/>
              </a:path>
            </a:pathLst>
          </a:custGeo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Rectangle 7"/>
          <p:cNvSpPr>
            <a:spLocks noChangeAspect="1"/>
          </p:cNvSpPr>
          <p:nvPr/>
        </p:nvSpPr>
        <p:spPr>
          <a:xfrm>
            <a:off x="0" y="0"/>
            <a:ext cx="5257800" cy="6858000"/>
          </a:xfrm>
          <a:prstGeom prst="rect">
            <a:avLst/>
          </a:prstGeom>
          <a:solidFill>
            <a:schemeClr val="accent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678490" y="3601209"/>
            <a:ext cx="3008313" cy="83318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1600" b="1" i="0" cap="none">
                <a:solidFill>
                  <a:schemeClr val="accent1"/>
                </a:solidFill>
                <a:latin typeface="+mj-lt"/>
                <a:ea typeface="Times New Roman" charset="0"/>
                <a:cs typeface="Times New Roman" charset="0"/>
              </a:defRPr>
            </a:lvl1pPr>
          </a:lstStyle>
          <a:p>
            <a:r>
              <a:rPr lang="en-US" dirty="0"/>
              <a:t>Click to edit subhead or caption for image above.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5678490" y="4528303"/>
            <a:ext cx="3008313" cy="1758219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solidFill>
                  <a:schemeClr val="tx2"/>
                </a:solidFill>
                <a:latin typeface="+mn-lt"/>
              </a:defRPr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dirty="0"/>
              <a:t>Click to edit your paragraph here. 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685802" y="846705"/>
            <a:ext cx="3884612" cy="1722715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2000" b="1" i="0">
                <a:solidFill>
                  <a:schemeClr val="bg1"/>
                </a:solidFill>
                <a:latin typeface="+mj-lt"/>
                <a:ea typeface="Times New Roman" charset="0"/>
                <a:cs typeface="Times New Roman" charset="0"/>
              </a:defRPr>
            </a:lvl1pPr>
          </a:lstStyle>
          <a:p>
            <a:pPr lvl="0"/>
            <a:r>
              <a:rPr lang="en-US" dirty="0"/>
              <a:t>Click to edit headline here.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5" hasCustomPrompt="1"/>
          </p:nvPr>
        </p:nvSpPr>
        <p:spPr>
          <a:xfrm>
            <a:off x="685801" y="2707221"/>
            <a:ext cx="3884613" cy="3529543"/>
          </a:xfrm>
        </p:spPr>
        <p:txBody>
          <a:bodyPr>
            <a:normAutofit/>
          </a:bodyPr>
          <a:lstStyle>
            <a:lvl1pPr>
              <a:defRPr sz="1400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your paragraph here.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6"/>
          </p:nvPr>
        </p:nvSpPr>
        <p:spPr>
          <a:xfrm>
            <a:off x="1069849" y="6364224"/>
            <a:ext cx="4113524" cy="36576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0E041CE-D44E-914D-B85F-4D1E25348469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60881" y="6421503"/>
            <a:ext cx="1280160" cy="308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0779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1A5B6AD-6D13-4D0F-BE32-D19F4AD572C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spd="med">
    <p:push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0" y="0"/>
            <a:ext cx="5257800" cy="6858000"/>
          </a:xfrm>
          <a:prstGeom prst="rect">
            <a:avLst/>
          </a:prstGeom>
          <a:solidFill>
            <a:schemeClr val="accent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685802" y="846705"/>
            <a:ext cx="3884612" cy="1722715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2000" b="1" i="0">
                <a:solidFill>
                  <a:schemeClr val="bg1"/>
                </a:solidFill>
                <a:latin typeface="+mj-lt"/>
                <a:ea typeface="Times New Roman" charset="0"/>
                <a:cs typeface="Times New Roman" charset="0"/>
              </a:defRPr>
            </a:lvl1pPr>
          </a:lstStyle>
          <a:p>
            <a:pPr lvl="0"/>
            <a:r>
              <a:rPr lang="en-US" dirty="0"/>
              <a:t>Click to edit headline here.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5" hasCustomPrompt="1"/>
          </p:nvPr>
        </p:nvSpPr>
        <p:spPr>
          <a:xfrm>
            <a:off x="685801" y="2707221"/>
            <a:ext cx="3884613" cy="3529543"/>
          </a:xfrm>
        </p:spPr>
        <p:txBody>
          <a:bodyPr>
            <a:normAutofit/>
          </a:bodyPr>
          <a:lstStyle>
            <a:lvl1pPr>
              <a:defRPr sz="1400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your paragraph here.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6"/>
          </p:nvPr>
        </p:nvSpPr>
        <p:spPr>
          <a:xfrm>
            <a:off x="1069849" y="6364224"/>
            <a:ext cx="4113524" cy="36576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0E041CE-D44E-914D-B85F-4D1E2534846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5254627" y="0"/>
            <a:ext cx="3889375" cy="6858000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60881" y="6421503"/>
            <a:ext cx="1280160" cy="308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39868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 A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9144000" cy="5608327"/>
          </a:xfrm>
          <a:custGeom>
            <a:avLst/>
            <a:gdLst/>
            <a:ahLst/>
            <a:cxnLst/>
            <a:rect l="l" t="t" r="r" b="b"/>
            <a:pathLst>
              <a:path w="9144000" h="5608327">
                <a:moveTo>
                  <a:pt x="0" y="0"/>
                </a:moveTo>
                <a:lnTo>
                  <a:pt x="9144000" y="0"/>
                </a:lnTo>
                <a:lnTo>
                  <a:pt x="9144000" y="5300663"/>
                </a:lnTo>
                <a:lnTo>
                  <a:pt x="1015832" y="5300663"/>
                </a:lnTo>
                <a:lnTo>
                  <a:pt x="883056" y="5574972"/>
                </a:lnTo>
                <a:cubicBezTo>
                  <a:pt x="860550" y="5620672"/>
                  <a:pt x="831868" y="5618202"/>
                  <a:pt x="811834" y="5574972"/>
                </a:cubicBezTo>
                <a:lnTo>
                  <a:pt x="679058" y="5300663"/>
                </a:lnTo>
                <a:lnTo>
                  <a:pt x="0" y="5300663"/>
                </a:lnTo>
                <a:close/>
              </a:path>
            </a:pathLst>
          </a:custGeom>
        </p:spPr>
        <p:txBody>
          <a:bodyPr anchor="ctr" anchorCtr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2" y="5752799"/>
            <a:ext cx="6904039" cy="545544"/>
          </a:xfrm>
        </p:spPr>
        <p:txBody>
          <a:bodyPr anchor="t" anchorCtr="0">
            <a:normAutofit/>
          </a:bodyPr>
          <a:lstStyle>
            <a:lvl1pPr>
              <a:lnSpc>
                <a:spcPct val="90000"/>
              </a:lnSpc>
              <a:defRPr sz="2000" b="1" i="0" cap="none" baseline="0">
                <a:solidFill>
                  <a:schemeClr val="bg1"/>
                </a:solidFill>
                <a:latin typeface="+mj-lt"/>
                <a:ea typeface="Times New Roman" charset="0"/>
                <a:cs typeface="Times New Roman" charset="0"/>
              </a:defRPr>
            </a:lvl1pPr>
          </a:lstStyle>
          <a:p>
            <a:r>
              <a:rPr lang="en-US" dirty="0"/>
              <a:t>Click to edit subhead or caption for image above.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4"/>
          </p:nvPr>
        </p:nvSpPr>
        <p:spPr>
          <a:xfrm>
            <a:off x="1069848" y="6364224"/>
            <a:ext cx="6172200" cy="36576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0E041CE-D44E-914D-B85F-4D1E25348469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60881" y="6421504"/>
            <a:ext cx="1280160" cy="308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31241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>
            <a:spLocks noChangeAspect="1"/>
          </p:cNvSpPr>
          <p:nvPr/>
        </p:nvSpPr>
        <p:spPr>
          <a:xfrm>
            <a:off x="0" y="0"/>
            <a:ext cx="9144000" cy="24384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588183"/>
            <a:ext cx="6400800" cy="925848"/>
          </a:xfrm>
        </p:spPr>
        <p:txBody>
          <a:bodyPr anchor="t" anchorCtr="0">
            <a:normAutofit/>
          </a:bodyPr>
          <a:lstStyle>
            <a:lvl1pPr>
              <a:lnSpc>
                <a:spcPct val="90000"/>
              </a:lnSpc>
              <a:defRPr sz="2000" b="1" i="0" cap="none" baseline="0">
                <a:solidFill>
                  <a:schemeClr val="accent1"/>
                </a:solidFill>
                <a:latin typeface="+mj-lt"/>
                <a:ea typeface="Times New Roman" charset="0"/>
                <a:cs typeface="Times New Roman" charset="0"/>
              </a:defRPr>
            </a:lvl1pPr>
          </a:lstStyle>
          <a:p>
            <a:r>
              <a:rPr lang="en-US" dirty="0"/>
              <a:t>Click to edit subhead or caption for image above.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0" y="1624073"/>
            <a:ext cx="9144000" cy="5242134"/>
          </a:xfrm>
          <a:custGeom>
            <a:avLst/>
            <a:gdLst/>
            <a:ahLst/>
            <a:cxnLst/>
            <a:rect l="l" t="t" r="r" b="b"/>
            <a:pathLst>
              <a:path w="9144000" h="5242134">
                <a:moveTo>
                  <a:pt x="0" y="0"/>
                </a:moveTo>
                <a:lnTo>
                  <a:pt x="674640" y="0"/>
                </a:lnTo>
                <a:lnTo>
                  <a:pt x="811834" y="283436"/>
                </a:lnTo>
                <a:cubicBezTo>
                  <a:pt x="831868" y="326667"/>
                  <a:pt x="860550" y="329137"/>
                  <a:pt x="883056" y="283436"/>
                </a:cubicBezTo>
                <a:lnTo>
                  <a:pt x="1020250" y="0"/>
                </a:lnTo>
                <a:lnTo>
                  <a:pt x="9144000" y="0"/>
                </a:lnTo>
                <a:lnTo>
                  <a:pt x="9144000" y="5242134"/>
                </a:lnTo>
                <a:lnTo>
                  <a:pt x="0" y="5242134"/>
                </a:lnTo>
                <a:close/>
              </a:path>
            </a:pathLst>
          </a:custGeo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>
          <a:xfrm>
            <a:off x="1069848" y="6364224"/>
            <a:ext cx="6172200" cy="36576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0E041CE-D44E-914D-B85F-4D1E25348469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60881" y="593899"/>
            <a:ext cx="1280160" cy="308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2367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2160">
          <p15:clr>
            <a:srgbClr val="FBAE40"/>
          </p15:clr>
        </p15:guide>
        <p15:guide id="4" pos="2880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st Slide Purp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>
          <a:xfrm>
            <a:off x="0" y="0"/>
            <a:ext cx="9144000" cy="5610496"/>
            <a:chOff x="0" y="0"/>
            <a:chExt cx="9144000" cy="5610496"/>
          </a:xfrm>
          <a:solidFill>
            <a:schemeClr val="bg1"/>
          </a:solidFill>
        </p:grpSpPr>
        <p:sp>
          <p:nvSpPr>
            <p:cNvPr id="10" name="Rectangle 25"/>
            <p:cNvSpPr>
              <a:spLocks noChangeAspect="1"/>
            </p:cNvSpPr>
            <p:nvPr/>
          </p:nvSpPr>
          <p:spPr>
            <a:xfrm rot="10800000">
              <a:off x="673068" y="5290456"/>
              <a:ext cx="348754" cy="320040"/>
            </a:xfrm>
            <a:custGeom>
              <a:avLst/>
              <a:gdLst>
                <a:gd name="connsiteX0" fmla="*/ 8217120 w 9144000"/>
                <a:gd name="connsiteY0" fmla="*/ 1044068 h 4127247"/>
                <a:gd name="connsiteX1" fmla="*/ 0 w 9144000"/>
                <a:gd name="connsiteY1" fmla="*/ 4127247 h 4127247"/>
                <a:gd name="connsiteX2" fmla="*/ 0 w 9144000"/>
                <a:gd name="connsiteY2" fmla="*/ 232338 h 4127247"/>
                <a:gd name="connsiteX3" fmla="*/ 8022453 w 9144000"/>
                <a:gd name="connsiteY3" fmla="*/ 232338 h 4127247"/>
                <a:gd name="connsiteX4" fmla="*/ 8123192 w 9144000"/>
                <a:gd name="connsiteY4" fmla="*/ 24215 h 4127247"/>
                <a:gd name="connsiteX5" fmla="*/ 8174896 w 9144000"/>
                <a:gd name="connsiteY5" fmla="*/ 24215 h 4127247"/>
                <a:gd name="connsiteX6" fmla="*/ 8275635 w 9144000"/>
                <a:gd name="connsiteY6" fmla="*/ 232338 h 4127247"/>
                <a:gd name="connsiteX7" fmla="*/ 9144000 w 9144000"/>
                <a:gd name="connsiteY7" fmla="*/ 232338 h 4127247"/>
                <a:gd name="connsiteX8" fmla="*/ 8217120 w 9144000"/>
                <a:gd name="connsiteY8" fmla="*/ 1044068 h 4127247"/>
                <a:gd name="connsiteX0" fmla="*/ 8217120 w 9144000"/>
                <a:gd name="connsiteY0" fmla="*/ 1044068 h 1057217"/>
                <a:gd name="connsiteX1" fmla="*/ 7677987 w 9144000"/>
                <a:gd name="connsiteY1" fmla="*/ 1057217 h 1057217"/>
                <a:gd name="connsiteX2" fmla="*/ 0 w 9144000"/>
                <a:gd name="connsiteY2" fmla="*/ 232338 h 1057217"/>
                <a:gd name="connsiteX3" fmla="*/ 8022453 w 9144000"/>
                <a:gd name="connsiteY3" fmla="*/ 232338 h 1057217"/>
                <a:gd name="connsiteX4" fmla="*/ 8123192 w 9144000"/>
                <a:gd name="connsiteY4" fmla="*/ 24215 h 1057217"/>
                <a:gd name="connsiteX5" fmla="*/ 8174896 w 9144000"/>
                <a:gd name="connsiteY5" fmla="*/ 24215 h 1057217"/>
                <a:gd name="connsiteX6" fmla="*/ 8275635 w 9144000"/>
                <a:gd name="connsiteY6" fmla="*/ 232338 h 1057217"/>
                <a:gd name="connsiteX7" fmla="*/ 9144000 w 9144000"/>
                <a:gd name="connsiteY7" fmla="*/ 232338 h 1057217"/>
                <a:gd name="connsiteX8" fmla="*/ 8217120 w 9144000"/>
                <a:gd name="connsiteY8" fmla="*/ 1044068 h 1057217"/>
                <a:gd name="connsiteX0" fmla="*/ 650885 w 1577765"/>
                <a:gd name="connsiteY0" fmla="*/ 1044068 h 1057217"/>
                <a:gd name="connsiteX1" fmla="*/ 111752 w 1577765"/>
                <a:gd name="connsiteY1" fmla="*/ 1057217 h 1057217"/>
                <a:gd name="connsiteX2" fmla="*/ 0 w 1577765"/>
                <a:gd name="connsiteY2" fmla="*/ 357243 h 1057217"/>
                <a:gd name="connsiteX3" fmla="*/ 456218 w 1577765"/>
                <a:gd name="connsiteY3" fmla="*/ 232338 h 1057217"/>
                <a:gd name="connsiteX4" fmla="*/ 556957 w 1577765"/>
                <a:gd name="connsiteY4" fmla="*/ 24215 h 1057217"/>
                <a:gd name="connsiteX5" fmla="*/ 608661 w 1577765"/>
                <a:gd name="connsiteY5" fmla="*/ 24215 h 1057217"/>
                <a:gd name="connsiteX6" fmla="*/ 709400 w 1577765"/>
                <a:gd name="connsiteY6" fmla="*/ 232338 h 1057217"/>
                <a:gd name="connsiteX7" fmla="*/ 1577765 w 1577765"/>
                <a:gd name="connsiteY7" fmla="*/ 232338 h 1057217"/>
                <a:gd name="connsiteX8" fmla="*/ 650885 w 1577765"/>
                <a:gd name="connsiteY8" fmla="*/ 1044068 h 1057217"/>
                <a:gd name="connsiteX0" fmla="*/ 650885 w 986140"/>
                <a:gd name="connsiteY0" fmla="*/ 1044068 h 1057217"/>
                <a:gd name="connsiteX1" fmla="*/ 111752 w 986140"/>
                <a:gd name="connsiteY1" fmla="*/ 1057217 h 1057217"/>
                <a:gd name="connsiteX2" fmla="*/ 0 w 986140"/>
                <a:gd name="connsiteY2" fmla="*/ 357243 h 1057217"/>
                <a:gd name="connsiteX3" fmla="*/ 456218 w 986140"/>
                <a:gd name="connsiteY3" fmla="*/ 232338 h 1057217"/>
                <a:gd name="connsiteX4" fmla="*/ 556957 w 986140"/>
                <a:gd name="connsiteY4" fmla="*/ 24215 h 1057217"/>
                <a:gd name="connsiteX5" fmla="*/ 608661 w 986140"/>
                <a:gd name="connsiteY5" fmla="*/ 24215 h 1057217"/>
                <a:gd name="connsiteX6" fmla="*/ 709400 w 986140"/>
                <a:gd name="connsiteY6" fmla="*/ 232338 h 1057217"/>
                <a:gd name="connsiteX7" fmla="*/ 986140 w 986140"/>
                <a:gd name="connsiteY7" fmla="*/ 436131 h 1057217"/>
                <a:gd name="connsiteX8" fmla="*/ 650885 w 986140"/>
                <a:gd name="connsiteY8" fmla="*/ 1044068 h 1057217"/>
                <a:gd name="connsiteX0" fmla="*/ 986140 w 986140"/>
                <a:gd name="connsiteY0" fmla="*/ 436131 h 1057473"/>
                <a:gd name="connsiteX1" fmla="*/ 111752 w 986140"/>
                <a:gd name="connsiteY1" fmla="*/ 1057217 h 1057473"/>
                <a:gd name="connsiteX2" fmla="*/ 0 w 986140"/>
                <a:gd name="connsiteY2" fmla="*/ 357243 h 1057473"/>
                <a:gd name="connsiteX3" fmla="*/ 456218 w 986140"/>
                <a:gd name="connsiteY3" fmla="*/ 232338 h 1057473"/>
                <a:gd name="connsiteX4" fmla="*/ 556957 w 986140"/>
                <a:gd name="connsiteY4" fmla="*/ 24215 h 1057473"/>
                <a:gd name="connsiteX5" fmla="*/ 608661 w 986140"/>
                <a:gd name="connsiteY5" fmla="*/ 24215 h 1057473"/>
                <a:gd name="connsiteX6" fmla="*/ 709400 w 986140"/>
                <a:gd name="connsiteY6" fmla="*/ 232338 h 1057473"/>
                <a:gd name="connsiteX7" fmla="*/ 986140 w 986140"/>
                <a:gd name="connsiteY7" fmla="*/ 436131 h 1057473"/>
                <a:gd name="connsiteX0" fmla="*/ 986140 w 986140"/>
                <a:gd name="connsiteY0" fmla="*/ 436131 h 1057473"/>
                <a:gd name="connsiteX1" fmla="*/ 108580 w 986140"/>
                <a:gd name="connsiteY1" fmla="*/ 1057217 h 1057473"/>
                <a:gd name="connsiteX2" fmla="*/ 0 w 986140"/>
                <a:gd name="connsiteY2" fmla="*/ 357243 h 1057473"/>
                <a:gd name="connsiteX3" fmla="*/ 456218 w 986140"/>
                <a:gd name="connsiteY3" fmla="*/ 232338 h 1057473"/>
                <a:gd name="connsiteX4" fmla="*/ 556957 w 986140"/>
                <a:gd name="connsiteY4" fmla="*/ 24215 h 1057473"/>
                <a:gd name="connsiteX5" fmla="*/ 608661 w 986140"/>
                <a:gd name="connsiteY5" fmla="*/ 24215 h 1057473"/>
                <a:gd name="connsiteX6" fmla="*/ 709400 w 986140"/>
                <a:gd name="connsiteY6" fmla="*/ 232338 h 1057473"/>
                <a:gd name="connsiteX7" fmla="*/ 986140 w 986140"/>
                <a:gd name="connsiteY7" fmla="*/ 436131 h 1057473"/>
                <a:gd name="connsiteX0" fmla="*/ 986140 w 986140"/>
                <a:gd name="connsiteY0" fmla="*/ 436131 h 440122"/>
                <a:gd name="connsiteX1" fmla="*/ 0 w 986140"/>
                <a:gd name="connsiteY1" fmla="*/ 357243 h 440122"/>
                <a:gd name="connsiteX2" fmla="*/ 456218 w 986140"/>
                <a:gd name="connsiteY2" fmla="*/ 232338 h 440122"/>
                <a:gd name="connsiteX3" fmla="*/ 556957 w 986140"/>
                <a:gd name="connsiteY3" fmla="*/ 24215 h 440122"/>
                <a:gd name="connsiteX4" fmla="*/ 608661 w 986140"/>
                <a:gd name="connsiteY4" fmla="*/ 24215 h 440122"/>
                <a:gd name="connsiteX5" fmla="*/ 709400 w 986140"/>
                <a:gd name="connsiteY5" fmla="*/ 232338 h 440122"/>
                <a:gd name="connsiteX6" fmla="*/ 986140 w 986140"/>
                <a:gd name="connsiteY6" fmla="*/ 436131 h 440122"/>
                <a:gd name="connsiteX0" fmla="*/ 529922 w 529922"/>
                <a:gd name="connsiteY0" fmla="*/ 436131 h 436131"/>
                <a:gd name="connsiteX1" fmla="*/ 0 w 529922"/>
                <a:gd name="connsiteY1" fmla="*/ 232338 h 436131"/>
                <a:gd name="connsiteX2" fmla="*/ 100739 w 529922"/>
                <a:gd name="connsiteY2" fmla="*/ 24215 h 436131"/>
                <a:gd name="connsiteX3" fmla="*/ 152443 w 529922"/>
                <a:gd name="connsiteY3" fmla="*/ 24215 h 436131"/>
                <a:gd name="connsiteX4" fmla="*/ 253182 w 529922"/>
                <a:gd name="connsiteY4" fmla="*/ 232338 h 436131"/>
                <a:gd name="connsiteX5" fmla="*/ 529922 w 529922"/>
                <a:gd name="connsiteY5" fmla="*/ 436131 h 436131"/>
                <a:gd name="connsiteX0" fmla="*/ 253182 w 253182"/>
                <a:gd name="connsiteY0" fmla="*/ 232338 h 232338"/>
                <a:gd name="connsiteX1" fmla="*/ 0 w 253182"/>
                <a:gd name="connsiteY1" fmla="*/ 232338 h 232338"/>
                <a:gd name="connsiteX2" fmla="*/ 100739 w 253182"/>
                <a:gd name="connsiteY2" fmla="*/ 24215 h 232338"/>
                <a:gd name="connsiteX3" fmla="*/ 152443 w 253182"/>
                <a:gd name="connsiteY3" fmla="*/ 24215 h 232338"/>
                <a:gd name="connsiteX4" fmla="*/ 253182 w 253182"/>
                <a:gd name="connsiteY4" fmla="*/ 232338 h 232338"/>
                <a:gd name="connsiteX0" fmla="*/ 253182 w 253182"/>
                <a:gd name="connsiteY0" fmla="*/ 232338 h 232338"/>
                <a:gd name="connsiteX1" fmla="*/ 0 w 253182"/>
                <a:gd name="connsiteY1" fmla="*/ 232338 h 232338"/>
                <a:gd name="connsiteX2" fmla="*/ 100739 w 253182"/>
                <a:gd name="connsiteY2" fmla="*/ 24215 h 232338"/>
                <a:gd name="connsiteX3" fmla="*/ 152443 w 253182"/>
                <a:gd name="connsiteY3" fmla="*/ 24215 h 232338"/>
                <a:gd name="connsiteX4" fmla="*/ 253182 w 253182"/>
                <a:gd name="connsiteY4" fmla="*/ 232338 h 232338"/>
                <a:gd name="connsiteX0" fmla="*/ 253182 w 253182"/>
                <a:gd name="connsiteY0" fmla="*/ 232338 h 232338"/>
                <a:gd name="connsiteX1" fmla="*/ 0 w 253182"/>
                <a:gd name="connsiteY1" fmla="*/ 232338 h 232338"/>
                <a:gd name="connsiteX2" fmla="*/ 100739 w 253182"/>
                <a:gd name="connsiteY2" fmla="*/ 24215 h 232338"/>
                <a:gd name="connsiteX3" fmla="*/ 152443 w 253182"/>
                <a:gd name="connsiteY3" fmla="*/ 24215 h 232338"/>
                <a:gd name="connsiteX4" fmla="*/ 253182 w 253182"/>
                <a:gd name="connsiteY4" fmla="*/ 232338 h 232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182" h="232338">
                  <a:moveTo>
                    <a:pt x="253182" y="232338"/>
                  </a:moveTo>
                  <a:lnTo>
                    <a:pt x="0" y="232338"/>
                  </a:lnTo>
                  <a:lnTo>
                    <a:pt x="100739" y="24215"/>
                  </a:lnTo>
                  <a:cubicBezTo>
                    <a:pt x="117077" y="-8962"/>
                    <a:pt x="137899" y="-7169"/>
                    <a:pt x="152443" y="24215"/>
                  </a:cubicBezTo>
                  <a:lnTo>
                    <a:pt x="253182" y="232338"/>
                  </a:lnTo>
                  <a:close/>
                </a:path>
              </a:pathLst>
            </a:custGeom>
            <a:grpFill/>
            <a:ln w="19050">
              <a:noFil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0" y="0"/>
              <a:ext cx="9144000" cy="530061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685801" y="1369844"/>
            <a:ext cx="1782539" cy="4616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3000" b="1" i="0" dirty="0">
                <a:solidFill>
                  <a:schemeClr val="accent1"/>
                </a:solidFill>
                <a:latin typeface="+mj-lt"/>
                <a:ea typeface="Times New Roman" charset="0"/>
                <a:cs typeface="Times New Roman" charset="0"/>
              </a:rPr>
              <a:t>Thank you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81025" y="5943600"/>
            <a:ext cx="2276174" cy="548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88612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st Slide Gray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9144000" cy="5610496"/>
            <a:chOff x="0" y="0"/>
            <a:chExt cx="9144000" cy="5610496"/>
          </a:xfrm>
          <a:solidFill>
            <a:schemeClr val="bg1"/>
          </a:solidFill>
        </p:grpSpPr>
        <p:sp>
          <p:nvSpPr>
            <p:cNvPr id="10" name="Rectangle 25"/>
            <p:cNvSpPr>
              <a:spLocks noChangeAspect="1"/>
            </p:cNvSpPr>
            <p:nvPr/>
          </p:nvSpPr>
          <p:spPr>
            <a:xfrm rot="10800000">
              <a:off x="673068" y="5290456"/>
              <a:ext cx="348754" cy="320040"/>
            </a:xfrm>
            <a:custGeom>
              <a:avLst/>
              <a:gdLst>
                <a:gd name="connsiteX0" fmla="*/ 8217120 w 9144000"/>
                <a:gd name="connsiteY0" fmla="*/ 1044068 h 4127247"/>
                <a:gd name="connsiteX1" fmla="*/ 0 w 9144000"/>
                <a:gd name="connsiteY1" fmla="*/ 4127247 h 4127247"/>
                <a:gd name="connsiteX2" fmla="*/ 0 w 9144000"/>
                <a:gd name="connsiteY2" fmla="*/ 232338 h 4127247"/>
                <a:gd name="connsiteX3" fmla="*/ 8022453 w 9144000"/>
                <a:gd name="connsiteY3" fmla="*/ 232338 h 4127247"/>
                <a:gd name="connsiteX4" fmla="*/ 8123192 w 9144000"/>
                <a:gd name="connsiteY4" fmla="*/ 24215 h 4127247"/>
                <a:gd name="connsiteX5" fmla="*/ 8174896 w 9144000"/>
                <a:gd name="connsiteY5" fmla="*/ 24215 h 4127247"/>
                <a:gd name="connsiteX6" fmla="*/ 8275635 w 9144000"/>
                <a:gd name="connsiteY6" fmla="*/ 232338 h 4127247"/>
                <a:gd name="connsiteX7" fmla="*/ 9144000 w 9144000"/>
                <a:gd name="connsiteY7" fmla="*/ 232338 h 4127247"/>
                <a:gd name="connsiteX8" fmla="*/ 8217120 w 9144000"/>
                <a:gd name="connsiteY8" fmla="*/ 1044068 h 4127247"/>
                <a:gd name="connsiteX0" fmla="*/ 8217120 w 9144000"/>
                <a:gd name="connsiteY0" fmla="*/ 1044068 h 1057217"/>
                <a:gd name="connsiteX1" fmla="*/ 7677987 w 9144000"/>
                <a:gd name="connsiteY1" fmla="*/ 1057217 h 1057217"/>
                <a:gd name="connsiteX2" fmla="*/ 0 w 9144000"/>
                <a:gd name="connsiteY2" fmla="*/ 232338 h 1057217"/>
                <a:gd name="connsiteX3" fmla="*/ 8022453 w 9144000"/>
                <a:gd name="connsiteY3" fmla="*/ 232338 h 1057217"/>
                <a:gd name="connsiteX4" fmla="*/ 8123192 w 9144000"/>
                <a:gd name="connsiteY4" fmla="*/ 24215 h 1057217"/>
                <a:gd name="connsiteX5" fmla="*/ 8174896 w 9144000"/>
                <a:gd name="connsiteY5" fmla="*/ 24215 h 1057217"/>
                <a:gd name="connsiteX6" fmla="*/ 8275635 w 9144000"/>
                <a:gd name="connsiteY6" fmla="*/ 232338 h 1057217"/>
                <a:gd name="connsiteX7" fmla="*/ 9144000 w 9144000"/>
                <a:gd name="connsiteY7" fmla="*/ 232338 h 1057217"/>
                <a:gd name="connsiteX8" fmla="*/ 8217120 w 9144000"/>
                <a:gd name="connsiteY8" fmla="*/ 1044068 h 1057217"/>
                <a:gd name="connsiteX0" fmla="*/ 650885 w 1577765"/>
                <a:gd name="connsiteY0" fmla="*/ 1044068 h 1057217"/>
                <a:gd name="connsiteX1" fmla="*/ 111752 w 1577765"/>
                <a:gd name="connsiteY1" fmla="*/ 1057217 h 1057217"/>
                <a:gd name="connsiteX2" fmla="*/ 0 w 1577765"/>
                <a:gd name="connsiteY2" fmla="*/ 357243 h 1057217"/>
                <a:gd name="connsiteX3" fmla="*/ 456218 w 1577765"/>
                <a:gd name="connsiteY3" fmla="*/ 232338 h 1057217"/>
                <a:gd name="connsiteX4" fmla="*/ 556957 w 1577765"/>
                <a:gd name="connsiteY4" fmla="*/ 24215 h 1057217"/>
                <a:gd name="connsiteX5" fmla="*/ 608661 w 1577765"/>
                <a:gd name="connsiteY5" fmla="*/ 24215 h 1057217"/>
                <a:gd name="connsiteX6" fmla="*/ 709400 w 1577765"/>
                <a:gd name="connsiteY6" fmla="*/ 232338 h 1057217"/>
                <a:gd name="connsiteX7" fmla="*/ 1577765 w 1577765"/>
                <a:gd name="connsiteY7" fmla="*/ 232338 h 1057217"/>
                <a:gd name="connsiteX8" fmla="*/ 650885 w 1577765"/>
                <a:gd name="connsiteY8" fmla="*/ 1044068 h 1057217"/>
                <a:gd name="connsiteX0" fmla="*/ 650885 w 986140"/>
                <a:gd name="connsiteY0" fmla="*/ 1044068 h 1057217"/>
                <a:gd name="connsiteX1" fmla="*/ 111752 w 986140"/>
                <a:gd name="connsiteY1" fmla="*/ 1057217 h 1057217"/>
                <a:gd name="connsiteX2" fmla="*/ 0 w 986140"/>
                <a:gd name="connsiteY2" fmla="*/ 357243 h 1057217"/>
                <a:gd name="connsiteX3" fmla="*/ 456218 w 986140"/>
                <a:gd name="connsiteY3" fmla="*/ 232338 h 1057217"/>
                <a:gd name="connsiteX4" fmla="*/ 556957 w 986140"/>
                <a:gd name="connsiteY4" fmla="*/ 24215 h 1057217"/>
                <a:gd name="connsiteX5" fmla="*/ 608661 w 986140"/>
                <a:gd name="connsiteY5" fmla="*/ 24215 h 1057217"/>
                <a:gd name="connsiteX6" fmla="*/ 709400 w 986140"/>
                <a:gd name="connsiteY6" fmla="*/ 232338 h 1057217"/>
                <a:gd name="connsiteX7" fmla="*/ 986140 w 986140"/>
                <a:gd name="connsiteY7" fmla="*/ 436131 h 1057217"/>
                <a:gd name="connsiteX8" fmla="*/ 650885 w 986140"/>
                <a:gd name="connsiteY8" fmla="*/ 1044068 h 1057217"/>
                <a:gd name="connsiteX0" fmla="*/ 986140 w 986140"/>
                <a:gd name="connsiteY0" fmla="*/ 436131 h 1057473"/>
                <a:gd name="connsiteX1" fmla="*/ 111752 w 986140"/>
                <a:gd name="connsiteY1" fmla="*/ 1057217 h 1057473"/>
                <a:gd name="connsiteX2" fmla="*/ 0 w 986140"/>
                <a:gd name="connsiteY2" fmla="*/ 357243 h 1057473"/>
                <a:gd name="connsiteX3" fmla="*/ 456218 w 986140"/>
                <a:gd name="connsiteY3" fmla="*/ 232338 h 1057473"/>
                <a:gd name="connsiteX4" fmla="*/ 556957 w 986140"/>
                <a:gd name="connsiteY4" fmla="*/ 24215 h 1057473"/>
                <a:gd name="connsiteX5" fmla="*/ 608661 w 986140"/>
                <a:gd name="connsiteY5" fmla="*/ 24215 h 1057473"/>
                <a:gd name="connsiteX6" fmla="*/ 709400 w 986140"/>
                <a:gd name="connsiteY6" fmla="*/ 232338 h 1057473"/>
                <a:gd name="connsiteX7" fmla="*/ 986140 w 986140"/>
                <a:gd name="connsiteY7" fmla="*/ 436131 h 1057473"/>
                <a:gd name="connsiteX0" fmla="*/ 986140 w 986140"/>
                <a:gd name="connsiteY0" fmla="*/ 436131 h 1057473"/>
                <a:gd name="connsiteX1" fmla="*/ 108580 w 986140"/>
                <a:gd name="connsiteY1" fmla="*/ 1057217 h 1057473"/>
                <a:gd name="connsiteX2" fmla="*/ 0 w 986140"/>
                <a:gd name="connsiteY2" fmla="*/ 357243 h 1057473"/>
                <a:gd name="connsiteX3" fmla="*/ 456218 w 986140"/>
                <a:gd name="connsiteY3" fmla="*/ 232338 h 1057473"/>
                <a:gd name="connsiteX4" fmla="*/ 556957 w 986140"/>
                <a:gd name="connsiteY4" fmla="*/ 24215 h 1057473"/>
                <a:gd name="connsiteX5" fmla="*/ 608661 w 986140"/>
                <a:gd name="connsiteY5" fmla="*/ 24215 h 1057473"/>
                <a:gd name="connsiteX6" fmla="*/ 709400 w 986140"/>
                <a:gd name="connsiteY6" fmla="*/ 232338 h 1057473"/>
                <a:gd name="connsiteX7" fmla="*/ 986140 w 986140"/>
                <a:gd name="connsiteY7" fmla="*/ 436131 h 1057473"/>
                <a:gd name="connsiteX0" fmla="*/ 986140 w 986140"/>
                <a:gd name="connsiteY0" fmla="*/ 436131 h 440122"/>
                <a:gd name="connsiteX1" fmla="*/ 0 w 986140"/>
                <a:gd name="connsiteY1" fmla="*/ 357243 h 440122"/>
                <a:gd name="connsiteX2" fmla="*/ 456218 w 986140"/>
                <a:gd name="connsiteY2" fmla="*/ 232338 h 440122"/>
                <a:gd name="connsiteX3" fmla="*/ 556957 w 986140"/>
                <a:gd name="connsiteY3" fmla="*/ 24215 h 440122"/>
                <a:gd name="connsiteX4" fmla="*/ 608661 w 986140"/>
                <a:gd name="connsiteY4" fmla="*/ 24215 h 440122"/>
                <a:gd name="connsiteX5" fmla="*/ 709400 w 986140"/>
                <a:gd name="connsiteY5" fmla="*/ 232338 h 440122"/>
                <a:gd name="connsiteX6" fmla="*/ 986140 w 986140"/>
                <a:gd name="connsiteY6" fmla="*/ 436131 h 440122"/>
                <a:gd name="connsiteX0" fmla="*/ 529922 w 529922"/>
                <a:gd name="connsiteY0" fmla="*/ 436131 h 436131"/>
                <a:gd name="connsiteX1" fmla="*/ 0 w 529922"/>
                <a:gd name="connsiteY1" fmla="*/ 232338 h 436131"/>
                <a:gd name="connsiteX2" fmla="*/ 100739 w 529922"/>
                <a:gd name="connsiteY2" fmla="*/ 24215 h 436131"/>
                <a:gd name="connsiteX3" fmla="*/ 152443 w 529922"/>
                <a:gd name="connsiteY3" fmla="*/ 24215 h 436131"/>
                <a:gd name="connsiteX4" fmla="*/ 253182 w 529922"/>
                <a:gd name="connsiteY4" fmla="*/ 232338 h 436131"/>
                <a:gd name="connsiteX5" fmla="*/ 529922 w 529922"/>
                <a:gd name="connsiteY5" fmla="*/ 436131 h 436131"/>
                <a:gd name="connsiteX0" fmla="*/ 253182 w 253182"/>
                <a:gd name="connsiteY0" fmla="*/ 232338 h 232338"/>
                <a:gd name="connsiteX1" fmla="*/ 0 w 253182"/>
                <a:gd name="connsiteY1" fmla="*/ 232338 h 232338"/>
                <a:gd name="connsiteX2" fmla="*/ 100739 w 253182"/>
                <a:gd name="connsiteY2" fmla="*/ 24215 h 232338"/>
                <a:gd name="connsiteX3" fmla="*/ 152443 w 253182"/>
                <a:gd name="connsiteY3" fmla="*/ 24215 h 232338"/>
                <a:gd name="connsiteX4" fmla="*/ 253182 w 253182"/>
                <a:gd name="connsiteY4" fmla="*/ 232338 h 232338"/>
                <a:gd name="connsiteX0" fmla="*/ 253182 w 253182"/>
                <a:gd name="connsiteY0" fmla="*/ 232338 h 232338"/>
                <a:gd name="connsiteX1" fmla="*/ 0 w 253182"/>
                <a:gd name="connsiteY1" fmla="*/ 232338 h 232338"/>
                <a:gd name="connsiteX2" fmla="*/ 100739 w 253182"/>
                <a:gd name="connsiteY2" fmla="*/ 24215 h 232338"/>
                <a:gd name="connsiteX3" fmla="*/ 152443 w 253182"/>
                <a:gd name="connsiteY3" fmla="*/ 24215 h 232338"/>
                <a:gd name="connsiteX4" fmla="*/ 253182 w 253182"/>
                <a:gd name="connsiteY4" fmla="*/ 232338 h 232338"/>
                <a:gd name="connsiteX0" fmla="*/ 253182 w 253182"/>
                <a:gd name="connsiteY0" fmla="*/ 232338 h 232338"/>
                <a:gd name="connsiteX1" fmla="*/ 0 w 253182"/>
                <a:gd name="connsiteY1" fmla="*/ 232338 h 232338"/>
                <a:gd name="connsiteX2" fmla="*/ 100739 w 253182"/>
                <a:gd name="connsiteY2" fmla="*/ 24215 h 232338"/>
                <a:gd name="connsiteX3" fmla="*/ 152443 w 253182"/>
                <a:gd name="connsiteY3" fmla="*/ 24215 h 232338"/>
                <a:gd name="connsiteX4" fmla="*/ 253182 w 253182"/>
                <a:gd name="connsiteY4" fmla="*/ 232338 h 232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182" h="232338">
                  <a:moveTo>
                    <a:pt x="253182" y="232338"/>
                  </a:moveTo>
                  <a:lnTo>
                    <a:pt x="0" y="232338"/>
                  </a:lnTo>
                  <a:lnTo>
                    <a:pt x="100739" y="24215"/>
                  </a:lnTo>
                  <a:cubicBezTo>
                    <a:pt x="117077" y="-8962"/>
                    <a:pt x="137899" y="-7169"/>
                    <a:pt x="152443" y="24215"/>
                  </a:cubicBezTo>
                  <a:lnTo>
                    <a:pt x="253182" y="232338"/>
                  </a:lnTo>
                  <a:close/>
                </a:path>
              </a:pathLst>
            </a:custGeom>
            <a:grpFill/>
            <a:ln w="19050">
              <a:noFil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0" y="0"/>
              <a:ext cx="9144000" cy="530061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685801" y="1369844"/>
            <a:ext cx="1782539" cy="4616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3000" b="1" i="0" dirty="0">
                <a:solidFill>
                  <a:schemeClr val="tx2"/>
                </a:solidFill>
                <a:latin typeface="+mj-lt"/>
                <a:ea typeface="Times New Roman" charset="0"/>
                <a:cs typeface="Times New Roman" charset="0"/>
              </a:rPr>
              <a:t>Thank you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81025" y="5943600"/>
            <a:ext cx="2276174" cy="548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4526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9144000" cy="731520"/>
          </a:xfrm>
          <a:prstGeom prst="rect">
            <a:avLst/>
          </a:prstGeom>
          <a:solidFill>
            <a:srgbClr val="580F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/>
          <p:cNvPicPr/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6389918"/>
            <a:ext cx="1345721" cy="468082"/>
          </a:xfrm>
          <a:prstGeom prst="rect">
            <a:avLst/>
          </a:prstGeom>
          <a:noFill/>
        </p:spPr>
      </p:pic>
      <p:sp>
        <p:nvSpPr>
          <p:cNvPr id="11" name="TextBox 10"/>
          <p:cNvSpPr txBox="1"/>
          <p:nvPr userDrawn="1"/>
        </p:nvSpPr>
        <p:spPr>
          <a:xfrm>
            <a:off x="8492494" y="6571207"/>
            <a:ext cx="640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E46A35C1-A7AA-4B0B-B54F-6AD71EF4E57F}" type="slidenum">
              <a:rPr lang="en-US" sz="1200">
                <a:solidFill>
                  <a:schemeClr val="tx1"/>
                </a:solidFill>
                <a:latin typeface="Century Gothic" pitchFamily="34" charset="0"/>
              </a:rPr>
              <a:pPr algn="r"/>
              <a:t>‹#›</a:t>
            </a:fld>
            <a:endParaRPr lang="en-US" sz="1200" dirty="0">
              <a:solidFill>
                <a:schemeClr val="tx1"/>
              </a:solidFill>
              <a:latin typeface="Century Gothic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20772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E87EF72-7CC2-4747-B68E-56B373F3127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spd="med">
    <p:push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2183AAD-AE39-479E-9858-7571DD73F42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spd="med">
    <p:push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AB07A6F-EA16-4453-8E0C-7AA46D4B206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spd="med">
    <p:push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FAB9930-B101-4AC6-923D-3FCAA5E3124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spd="med">
    <p:push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23C32E6-3812-4755-AB7A-4D138666BF1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spd="med">
    <p:push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5AD04B0-D64B-4FE2-A4FF-56CAA9D3408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spd="med">
    <p:push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slideLayout" Target="../slideLayouts/slideLayout32.xml"/><Relationship Id="rId3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31.xml"/><Relationship Id="rId17" Type="http://schemas.openxmlformats.org/officeDocument/2006/relationships/theme" Target="../theme/theme3.xml"/><Relationship Id="rId2" Type="http://schemas.openxmlformats.org/officeDocument/2006/relationships/slideLayout" Target="../slideLayouts/slideLayout21.xml"/><Relationship Id="rId16" Type="http://schemas.openxmlformats.org/officeDocument/2006/relationships/slideLayout" Target="../slideLayouts/slideLayout35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29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smtClean="0"/>
            </a:lvl1pPr>
          </a:lstStyle>
          <a:p>
            <a:pPr>
              <a:defRPr/>
            </a:pPr>
            <a:fld id="{90DD0022-3B45-45DA-9188-8BBB7753840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72" r:id="rId12"/>
  </p:sldLayoutIdLst>
  <p:transition spd="med">
    <p:push/>
  </p:transition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CB7847-8A42-2344-9C97-3C58C023A1A8}" type="datetimeFigureOut">
              <a:rPr lang="en-US" smtClean="0"/>
              <a:pPr/>
              <a:t>2019-10-10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BFE477-1C98-3642-800F-477AF93D32B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93631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5" r:id="rId4"/>
    <p:sldLayoutId id="2147483666" r:id="rId5"/>
    <p:sldLayoutId id="2147483667" r:id="rId6"/>
    <p:sldLayoutId id="2147483689" r:id="rId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0" y="274639"/>
            <a:ext cx="8001000" cy="114300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1600201"/>
            <a:ext cx="8001000" cy="452596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1069848" y="6364224"/>
            <a:ext cx="6519672" cy="3657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="1" i="0">
                <a:solidFill>
                  <a:schemeClr val="tx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5800" y="6364224"/>
            <a:ext cx="310896" cy="3657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="0" i="0">
                <a:solidFill>
                  <a:schemeClr val="tx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E0E041CE-D44E-914D-B85F-4D1E2534846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20941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  <p:sldLayoutId id="2147483687" r:id="rId14"/>
    <p:sldLayoutId id="2147483688" r:id="rId15"/>
    <p:sldLayoutId id="2147483690" r:id="rId16"/>
  </p:sldLayoutIdLst>
  <p:hf hdr="0" dt="0"/>
  <p:txStyles>
    <p:titleStyle>
      <a:lvl1pPr algn="l" defTabSz="457189" rtl="0" eaLnBrk="1" latinLnBrk="0" hangingPunct="1">
        <a:lnSpc>
          <a:spcPct val="90000"/>
        </a:lnSpc>
        <a:spcBef>
          <a:spcPct val="0"/>
        </a:spcBef>
        <a:buNone/>
        <a:defRPr sz="3000" b="1" i="0" kern="1200" cap="none" baseline="0">
          <a:solidFill>
            <a:schemeClr val="tx2"/>
          </a:solidFill>
          <a:latin typeface="+mj-lt"/>
          <a:ea typeface="Times New Roman" charset="0"/>
          <a:cs typeface="Times New Roman" charset="0"/>
        </a:defRPr>
      </a:lvl1pPr>
    </p:titleStyle>
    <p:bodyStyle>
      <a:lvl1pPr marL="0" indent="0" algn="l" defTabSz="457189" rtl="0" eaLnBrk="1" latinLnBrk="0" hangingPunct="1">
        <a:lnSpc>
          <a:spcPct val="125000"/>
        </a:lnSpc>
        <a:spcBef>
          <a:spcPts val="1200"/>
        </a:spcBef>
        <a:buFontTx/>
        <a:buNone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502907" indent="-228594" algn="l" defTabSz="457189" rtl="0" eaLnBrk="1" latinLnBrk="0" hangingPunct="1">
        <a:lnSpc>
          <a:spcPct val="125000"/>
        </a:lnSpc>
        <a:spcBef>
          <a:spcPts val="1200"/>
        </a:spcBef>
        <a:buSzPct val="100000"/>
        <a:buFont typeface="Arial"/>
        <a:buChar char="•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777221" indent="-228594" algn="l" defTabSz="457189" rtl="0" eaLnBrk="1" latinLnBrk="0" hangingPunct="1">
        <a:lnSpc>
          <a:spcPct val="125000"/>
        </a:lnSpc>
        <a:spcBef>
          <a:spcPts val="1200"/>
        </a:spcBef>
        <a:buFont typeface="Lucida Grande"/>
        <a:buChar char="·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142971" indent="-228594" algn="l" defTabSz="457189" rtl="0" eaLnBrk="1" latinLnBrk="0" hangingPunct="1">
        <a:lnSpc>
          <a:spcPct val="125000"/>
        </a:lnSpc>
        <a:spcBef>
          <a:spcPts val="1200"/>
        </a:spcBef>
        <a:buFont typeface="Arial"/>
        <a:buChar char="–"/>
        <a:defRPr sz="1000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1371566" indent="-228594" algn="l" defTabSz="457189" rtl="0" eaLnBrk="1" latinLnBrk="0" hangingPunct="1">
        <a:lnSpc>
          <a:spcPct val="125000"/>
        </a:lnSpc>
        <a:spcBef>
          <a:spcPts val="1200"/>
        </a:spcBef>
        <a:buFont typeface="Arial"/>
        <a:buChar char="»"/>
        <a:defRPr sz="10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514537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7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18.gi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20.w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3.bin"/><Relationship Id="rId11" Type="http://schemas.openxmlformats.org/officeDocument/2006/relationships/image" Target="../media/image17.wmf"/><Relationship Id="rId5" Type="http://schemas.openxmlformats.org/officeDocument/2006/relationships/image" Target="../media/image19.wmf"/><Relationship Id="rId10" Type="http://schemas.openxmlformats.org/officeDocument/2006/relationships/oleObject" Target="../embeddings/oleObject5.bin"/><Relationship Id="rId4" Type="http://schemas.openxmlformats.org/officeDocument/2006/relationships/oleObject" Target="../embeddings/oleObject2.bin"/><Relationship Id="rId9" Type="http://schemas.openxmlformats.org/officeDocument/2006/relationships/image" Target="../media/image21.w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1.emf"/><Relationship Id="rId4" Type="http://schemas.openxmlformats.org/officeDocument/2006/relationships/image" Target="../media/image4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.bin"/><Relationship Id="rId13" Type="http://schemas.openxmlformats.org/officeDocument/2006/relationships/image" Target="../media/image49.wmf"/><Relationship Id="rId18" Type="http://schemas.openxmlformats.org/officeDocument/2006/relationships/oleObject" Target="../embeddings/oleObject13.bin"/><Relationship Id="rId3" Type="http://schemas.openxmlformats.org/officeDocument/2006/relationships/notesSlide" Target="../notesSlides/notesSlide30.xml"/><Relationship Id="rId21" Type="http://schemas.openxmlformats.org/officeDocument/2006/relationships/image" Target="../media/image53.wmf"/><Relationship Id="rId7" Type="http://schemas.openxmlformats.org/officeDocument/2006/relationships/image" Target="../media/image46.wmf"/><Relationship Id="rId12" Type="http://schemas.openxmlformats.org/officeDocument/2006/relationships/oleObject" Target="../embeddings/oleObject10.bin"/><Relationship Id="rId17" Type="http://schemas.openxmlformats.org/officeDocument/2006/relationships/image" Target="../media/image51.wmf"/><Relationship Id="rId2" Type="http://schemas.openxmlformats.org/officeDocument/2006/relationships/slideLayout" Target="../slideLayouts/slideLayout1.xml"/><Relationship Id="rId16" Type="http://schemas.openxmlformats.org/officeDocument/2006/relationships/oleObject" Target="../embeddings/oleObject12.bin"/><Relationship Id="rId20" Type="http://schemas.openxmlformats.org/officeDocument/2006/relationships/oleObject" Target="../embeddings/oleObject14.bin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7.bin"/><Relationship Id="rId11" Type="http://schemas.openxmlformats.org/officeDocument/2006/relationships/image" Target="../media/image48.wmf"/><Relationship Id="rId5" Type="http://schemas.openxmlformats.org/officeDocument/2006/relationships/image" Target="../media/image45.wmf"/><Relationship Id="rId15" Type="http://schemas.openxmlformats.org/officeDocument/2006/relationships/image" Target="../media/image50.wmf"/><Relationship Id="rId23" Type="http://schemas.openxmlformats.org/officeDocument/2006/relationships/image" Target="../media/image54.wmf"/><Relationship Id="rId10" Type="http://schemas.openxmlformats.org/officeDocument/2006/relationships/oleObject" Target="../embeddings/oleObject9.bin"/><Relationship Id="rId19" Type="http://schemas.openxmlformats.org/officeDocument/2006/relationships/image" Target="../media/image52.wmf"/><Relationship Id="rId4" Type="http://schemas.openxmlformats.org/officeDocument/2006/relationships/oleObject" Target="../embeddings/oleObject6.bin"/><Relationship Id="rId9" Type="http://schemas.openxmlformats.org/officeDocument/2006/relationships/image" Target="../media/image47.wmf"/><Relationship Id="rId14" Type="http://schemas.openxmlformats.org/officeDocument/2006/relationships/oleObject" Target="../embeddings/oleObject11.bin"/><Relationship Id="rId22" Type="http://schemas.openxmlformats.org/officeDocument/2006/relationships/oleObject" Target="../embeddings/oleObject15.bin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7" Type="http://schemas.openxmlformats.org/officeDocument/2006/relationships/image" Target="../media/image56.w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17.bin"/><Relationship Id="rId5" Type="http://schemas.openxmlformats.org/officeDocument/2006/relationships/image" Target="../media/image55.wmf"/><Relationship Id="rId4" Type="http://schemas.openxmlformats.org/officeDocument/2006/relationships/oleObject" Target="../embeddings/oleObject16.bin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0.bin"/><Relationship Id="rId13" Type="http://schemas.openxmlformats.org/officeDocument/2006/relationships/image" Target="../media/image61.wmf"/><Relationship Id="rId3" Type="http://schemas.openxmlformats.org/officeDocument/2006/relationships/notesSlide" Target="../notesSlides/notesSlide32.xml"/><Relationship Id="rId7" Type="http://schemas.openxmlformats.org/officeDocument/2006/relationships/image" Target="../media/image58.wmf"/><Relationship Id="rId12" Type="http://schemas.openxmlformats.org/officeDocument/2006/relationships/oleObject" Target="../embeddings/oleObject22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19.bin"/><Relationship Id="rId11" Type="http://schemas.openxmlformats.org/officeDocument/2006/relationships/image" Target="../media/image60.wmf"/><Relationship Id="rId5" Type="http://schemas.openxmlformats.org/officeDocument/2006/relationships/image" Target="../media/image57.wmf"/><Relationship Id="rId15" Type="http://schemas.openxmlformats.org/officeDocument/2006/relationships/image" Target="../media/image62.wmf"/><Relationship Id="rId10" Type="http://schemas.openxmlformats.org/officeDocument/2006/relationships/oleObject" Target="../embeddings/oleObject21.bin"/><Relationship Id="rId4" Type="http://schemas.openxmlformats.org/officeDocument/2006/relationships/oleObject" Target="../embeddings/oleObject18.bin"/><Relationship Id="rId9" Type="http://schemas.openxmlformats.org/officeDocument/2006/relationships/image" Target="../media/image59.wmf"/><Relationship Id="rId14" Type="http://schemas.openxmlformats.org/officeDocument/2006/relationships/oleObject" Target="../embeddings/oleObject23.bin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9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png"/><Relationship Id="rId5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9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1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9.png"/><Relationship Id="rId9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5" Type="http://schemas.openxmlformats.org/officeDocument/2006/relationships/image" Target="../media/image12.png"/><Relationship Id="rId10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5.png"/><Relationship Id="rId3" Type="http://schemas.openxmlformats.org/officeDocument/2006/relationships/image" Target="../media/image11.png"/><Relationship Id="rId7" Type="http://schemas.openxmlformats.org/officeDocument/2006/relationships/image" Target="../media/image5.pn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png"/><Relationship Id="rId11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8614" y="2362200"/>
            <a:ext cx="5943600" cy="2493165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latin typeface="+mn-lt"/>
              </a:rPr>
              <a:t>Proteomics</a:t>
            </a:r>
            <a:br>
              <a:rPr lang="en-US" dirty="0">
                <a:latin typeface="+mn-lt"/>
              </a:rPr>
            </a:br>
            <a:br>
              <a:rPr lang="en-US" dirty="0">
                <a:latin typeface="+mn-lt"/>
              </a:rPr>
            </a:br>
            <a:r>
              <a:rPr lang="en-US" sz="1600" dirty="0">
                <a:latin typeface="+mn-lt"/>
              </a:rPr>
              <a:t>David Fenyö</a:t>
            </a:r>
            <a:br>
              <a:rPr lang="en-US" dirty="0">
                <a:latin typeface="+mn-lt"/>
              </a:rPr>
            </a:b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538853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76200"/>
            <a:ext cx="9144000" cy="1277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algn="ctr" eaLnBrk="1" hangingPunct="1">
              <a:lnSpc>
                <a:spcPct val="95000"/>
              </a:lnSpc>
            </a:pPr>
            <a:r>
              <a:rPr lang="en-US" sz="2800" b="1" dirty="0">
                <a:latin typeface="Comic Sans MS" pitchFamily="66" charset="0"/>
              </a:rPr>
              <a:t>Protein Identification and Quantitation </a:t>
            </a:r>
          </a:p>
          <a:p>
            <a:pPr algn="ctr" eaLnBrk="1" hangingPunct="1">
              <a:lnSpc>
                <a:spcPct val="95000"/>
              </a:lnSpc>
            </a:pPr>
            <a:r>
              <a:rPr lang="en-US" sz="2800" b="1" dirty="0">
                <a:latin typeface="Comic Sans MS" pitchFamily="66" charset="0"/>
              </a:rPr>
              <a:t>by Mass Spectrometry</a:t>
            </a:r>
          </a:p>
        </p:txBody>
      </p:sp>
      <p:sp>
        <p:nvSpPr>
          <p:cNvPr id="4" name="Line 88"/>
          <p:cNvSpPr>
            <a:spLocks noChangeShapeType="1"/>
          </p:cNvSpPr>
          <p:nvPr/>
        </p:nvSpPr>
        <p:spPr bwMode="auto">
          <a:xfrm>
            <a:off x="609600" y="914400"/>
            <a:ext cx="7924800" cy="0"/>
          </a:xfrm>
          <a:prstGeom prst="line">
            <a:avLst/>
          </a:prstGeom>
          <a:noFill/>
          <a:ln w="31750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3289300" y="3614737"/>
            <a:ext cx="2286000" cy="10715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55" name="Straight Connector 54"/>
          <p:cNvCxnSpPr/>
          <p:nvPr/>
        </p:nvCxnSpPr>
        <p:spPr>
          <a:xfrm rot="5400000">
            <a:off x="3144044" y="4329906"/>
            <a:ext cx="714375" cy="158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rot="16200000" flipH="1">
            <a:off x="3895725" y="4508500"/>
            <a:ext cx="35877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rot="5400000">
            <a:off x="3895726" y="4579937"/>
            <a:ext cx="214312" cy="158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7"/>
          <p:cNvSpPr txBox="1">
            <a:spLocks noChangeArrowheads="1"/>
          </p:cNvSpPr>
          <p:nvPr/>
        </p:nvSpPr>
        <p:spPr bwMode="auto">
          <a:xfrm>
            <a:off x="5715000" y="3787914"/>
            <a:ext cx="1837362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2000" b="1" dirty="0"/>
              <a:t>Mass</a:t>
            </a:r>
          </a:p>
          <a:p>
            <a:pPr algn="ctr"/>
            <a:r>
              <a:rPr lang="en-US" sz="2000" b="1" dirty="0"/>
              <a:t>Spectrometry</a:t>
            </a:r>
          </a:p>
        </p:txBody>
      </p:sp>
      <p:cxnSp>
        <p:nvCxnSpPr>
          <p:cNvPr id="59" name="Straight Connector 58"/>
          <p:cNvCxnSpPr/>
          <p:nvPr/>
        </p:nvCxnSpPr>
        <p:spPr>
          <a:xfrm rot="5400000">
            <a:off x="4074319" y="4399756"/>
            <a:ext cx="571500" cy="158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rot="5400000">
            <a:off x="4574381" y="4471194"/>
            <a:ext cx="428625" cy="158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rot="5400000">
            <a:off x="4111625" y="4578350"/>
            <a:ext cx="214313" cy="158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rot="5400000">
            <a:off x="3823494" y="4221956"/>
            <a:ext cx="930275" cy="158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 rot="5400000">
            <a:off x="4360069" y="4401344"/>
            <a:ext cx="573087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 rot="5400000">
            <a:off x="4467226" y="4579937"/>
            <a:ext cx="214312" cy="158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 rot="5400000">
            <a:off x="4574381" y="4328319"/>
            <a:ext cx="714375" cy="158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rot="5400000">
            <a:off x="5145881" y="4471194"/>
            <a:ext cx="428625" cy="158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rot="5400000">
            <a:off x="5003006" y="4614069"/>
            <a:ext cx="142875" cy="158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>
          <a:xfrm>
            <a:off x="4506913" y="2933700"/>
            <a:ext cx="0" cy="6096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7"/>
          <p:cNvSpPr txBox="1">
            <a:spLocks noChangeArrowheads="1"/>
          </p:cNvSpPr>
          <p:nvPr/>
        </p:nvSpPr>
        <p:spPr bwMode="auto">
          <a:xfrm>
            <a:off x="4109066" y="4632067"/>
            <a:ext cx="60625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Comic Sans MS" pitchFamily="66" charset="0"/>
              </a:rPr>
              <a:t>m/z</a:t>
            </a:r>
          </a:p>
        </p:txBody>
      </p:sp>
      <p:sp>
        <p:nvSpPr>
          <p:cNvPr id="70" name="TextBox 7"/>
          <p:cNvSpPr txBox="1">
            <a:spLocks noChangeArrowheads="1"/>
          </p:cNvSpPr>
          <p:nvPr/>
        </p:nvSpPr>
        <p:spPr bwMode="auto">
          <a:xfrm rot="-5400000">
            <a:off x="2591471" y="3959565"/>
            <a:ext cx="114165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Comic Sans MS" pitchFamily="66" charset="0"/>
              </a:rPr>
              <a:t>intensity</a:t>
            </a:r>
          </a:p>
        </p:txBody>
      </p:sp>
      <p:cxnSp>
        <p:nvCxnSpPr>
          <p:cNvPr id="71" name="Straight Arrow Connector 70"/>
          <p:cNvCxnSpPr/>
          <p:nvPr/>
        </p:nvCxnSpPr>
        <p:spPr>
          <a:xfrm flipH="1">
            <a:off x="3948114" y="5013067"/>
            <a:ext cx="941386" cy="0"/>
          </a:xfrm>
          <a:prstGeom prst="straightConnector1">
            <a:avLst/>
          </a:prstGeom>
          <a:ln w="38100">
            <a:solidFill>
              <a:srgbClr val="C0000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"/>
          <p:cNvSpPr txBox="1">
            <a:spLocks noChangeArrowheads="1"/>
          </p:cNvSpPr>
          <p:nvPr/>
        </p:nvSpPr>
        <p:spPr bwMode="auto">
          <a:xfrm>
            <a:off x="3695320" y="5050135"/>
            <a:ext cx="141256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2400" b="1" dirty="0">
                <a:latin typeface="Comic Sans MS" pitchFamily="66" charset="0"/>
              </a:rPr>
              <a:t>Identity</a:t>
            </a:r>
          </a:p>
        </p:txBody>
      </p:sp>
      <p:sp>
        <p:nvSpPr>
          <p:cNvPr id="73" name="TextBox 7"/>
          <p:cNvSpPr txBox="1">
            <a:spLocks noChangeArrowheads="1"/>
          </p:cNvSpPr>
          <p:nvPr/>
        </p:nvSpPr>
        <p:spPr bwMode="auto">
          <a:xfrm>
            <a:off x="1549400" y="3933567"/>
            <a:ext cx="149271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2400" b="1" dirty="0">
                <a:latin typeface="Comic Sans MS" pitchFamily="66" charset="0"/>
              </a:rPr>
              <a:t>Quantity</a:t>
            </a:r>
          </a:p>
        </p:txBody>
      </p:sp>
      <p:cxnSp>
        <p:nvCxnSpPr>
          <p:cNvPr id="74" name="Straight Arrow Connector 73"/>
          <p:cNvCxnSpPr/>
          <p:nvPr/>
        </p:nvCxnSpPr>
        <p:spPr>
          <a:xfrm flipV="1">
            <a:off x="2984500" y="3704967"/>
            <a:ext cx="0" cy="914400"/>
          </a:xfrm>
          <a:prstGeom prst="straightConnector1">
            <a:avLst/>
          </a:prstGeom>
          <a:ln w="38100">
            <a:solidFill>
              <a:srgbClr val="C0000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5" name="Picture 74" descr="tumor-17.jpg"/>
          <p:cNvPicPr>
            <a:picLocks noChangeAspect="1"/>
          </p:cNvPicPr>
          <p:nvPr/>
        </p:nvPicPr>
        <p:blipFill>
          <a:blip r:embed="rId3" cstate="print"/>
          <a:srcRect l="11161" t="5357"/>
          <a:stretch>
            <a:fillRect/>
          </a:stretch>
        </p:blipFill>
        <p:spPr>
          <a:xfrm>
            <a:off x="3689867" y="2003292"/>
            <a:ext cx="685799" cy="547951"/>
          </a:xfrm>
          <a:prstGeom prst="rect">
            <a:avLst/>
          </a:prstGeom>
          <a:ln w="57150">
            <a:solidFill>
              <a:srgbClr val="C00000"/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6" name="Picture 75" descr="tumor-17.jpg"/>
          <p:cNvPicPr>
            <a:picLocks noChangeAspect="1"/>
          </p:cNvPicPr>
          <p:nvPr/>
        </p:nvPicPr>
        <p:blipFill>
          <a:blip r:embed="rId3" cstate="print"/>
          <a:srcRect l="11161" t="5357"/>
          <a:stretch>
            <a:fillRect/>
          </a:stretch>
        </p:blipFill>
        <p:spPr>
          <a:xfrm>
            <a:off x="4703763" y="2003292"/>
            <a:ext cx="685799" cy="547951"/>
          </a:xfrm>
          <a:prstGeom prst="rect">
            <a:avLst/>
          </a:prstGeom>
          <a:ln w="57150">
            <a:solidFill>
              <a:srgbClr val="0070C0"/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7" name="TextBox 7"/>
          <p:cNvSpPr txBox="1">
            <a:spLocks noChangeArrowheads="1"/>
          </p:cNvSpPr>
          <p:nvPr/>
        </p:nvSpPr>
        <p:spPr bwMode="auto">
          <a:xfrm>
            <a:off x="3886200" y="1447800"/>
            <a:ext cx="123944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b="1" dirty="0"/>
              <a:t>Samples</a:t>
            </a:r>
          </a:p>
        </p:txBody>
      </p:sp>
      <p:cxnSp>
        <p:nvCxnSpPr>
          <p:cNvPr id="78" name="Straight Connector 77"/>
          <p:cNvCxnSpPr/>
          <p:nvPr/>
        </p:nvCxnSpPr>
        <p:spPr>
          <a:xfrm flipH="1">
            <a:off x="3602039" y="4257675"/>
            <a:ext cx="1587" cy="44291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 rot="5400000">
            <a:off x="3131344" y="4329906"/>
            <a:ext cx="714375" cy="1587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 flipH="1">
            <a:off x="3589339" y="4257675"/>
            <a:ext cx="1587" cy="442912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7"/>
          <p:cNvSpPr txBox="1">
            <a:spLocks noChangeArrowheads="1"/>
          </p:cNvSpPr>
          <p:nvPr/>
        </p:nvSpPr>
        <p:spPr bwMode="auto">
          <a:xfrm>
            <a:off x="4614863" y="3001902"/>
            <a:ext cx="1253869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b="1" dirty="0"/>
              <a:t>Peptides</a:t>
            </a:r>
          </a:p>
        </p:txBody>
      </p:sp>
    </p:spTree>
    <p:extLst>
      <p:ext uri="{BB962C8B-B14F-4D97-AF65-F5344CB8AC3E}">
        <p14:creationId xmlns:p14="http://schemas.microsoft.com/office/powerpoint/2010/main" val="1952386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/>
      <p:bldP spid="7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895350" y="609600"/>
            <a:ext cx="723900" cy="114300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097" name="Rectangle 87"/>
          <p:cNvSpPr>
            <a:spLocks noChangeArrowheads="1"/>
          </p:cNvSpPr>
          <p:nvPr/>
        </p:nvSpPr>
        <p:spPr bwMode="auto">
          <a:xfrm>
            <a:off x="0" y="76200"/>
            <a:ext cx="91440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sv-SE" sz="2800" b="1" dirty="0">
                <a:latin typeface="Comic Sans MS" pitchFamily="66" charset="0"/>
              </a:rPr>
              <a:t>Overview of Mass spectrometry</a:t>
            </a:r>
          </a:p>
        </p:txBody>
      </p:sp>
      <p:sp>
        <p:nvSpPr>
          <p:cNvPr id="3098" name="Line 88"/>
          <p:cNvSpPr>
            <a:spLocks noChangeShapeType="1"/>
          </p:cNvSpPr>
          <p:nvPr/>
        </p:nvSpPr>
        <p:spPr bwMode="auto">
          <a:xfrm>
            <a:off x="609600" y="838200"/>
            <a:ext cx="7924800" cy="0"/>
          </a:xfrm>
          <a:prstGeom prst="line">
            <a:avLst/>
          </a:prstGeom>
          <a:noFill/>
          <a:ln w="31750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1219200" y="1646872"/>
            <a:ext cx="1752600" cy="914400"/>
          </a:xfrm>
          <a:prstGeom prst="roundRect">
            <a:avLst/>
          </a:prstGeom>
          <a:solidFill>
            <a:srgbClr val="FF9933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Ion Source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695700" y="1646872"/>
            <a:ext cx="1752600" cy="914400"/>
          </a:xfrm>
          <a:prstGeom prst="roundRect">
            <a:avLst/>
          </a:prstGeom>
          <a:solidFill>
            <a:srgbClr val="FFC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Mass Analyzer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6172200" y="1646872"/>
            <a:ext cx="1752600" cy="914400"/>
          </a:xfrm>
          <a:prstGeom prst="roundRect">
            <a:avLst/>
          </a:prstGeom>
          <a:solidFill>
            <a:srgbClr val="92D05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Detector</a:t>
            </a:r>
          </a:p>
        </p:txBody>
      </p:sp>
      <p:cxnSp>
        <p:nvCxnSpPr>
          <p:cNvPr id="8" name="Straight Connector 7"/>
          <p:cNvCxnSpPr>
            <a:stCxn id="5" idx="3"/>
            <a:endCxn id="6" idx="1"/>
          </p:cNvCxnSpPr>
          <p:nvPr/>
        </p:nvCxnSpPr>
        <p:spPr>
          <a:xfrm>
            <a:off x="2971800" y="2104072"/>
            <a:ext cx="7239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5448300" y="2104072"/>
            <a:ext cx="7239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25"/>
          <p:cNvGrpSpPr>
            <a:grpSpLocks noChangeAspect="1"/>
          </p:cNvGrpSpPr>
          <p:nvPr/>
        </p:nvGrpSpPr>
        <p:grpSpPr>
          <a:xfrm>
            <a:off x="3429000" y="4746625"/>
            <a:ext cx="2400300" cy="1566863"/>
            <a:chOff x="3657600" y="4594225"/>
            <a:chExt cx="1600200" cy="1044575"/>
          </a:xfrm>
        </p:grpSpPr>
        <p:sp>
          <p:nvSpPr>
            <p:cNvPr id="13" name="Rectangle 61"/>
            <p:cNvSpPr>
              <a:spLocks noChangeAspect="1" noChangeArrowheads="1"/>
            </p:cNvSpPr>
            <p:nvPr/>
          </p:nvSpPr>
          <p:spPr bwMode="auto">
            <a:xfrm>
              <a:off x="3657600" y="4594225"/>
              <a:ext cx="1600200" cy="104457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" name="Line 62"/>
            <p:cNvSpPr>
              <a:spLocks noChangeAspect="1" noChangeShapeType="1"/>
            </p:cNvSpPr>
            <p:nvPr/>
          </p:nvSpPr>
          <p:spPr bwMode="auto">
            <a:xfrm>
              <a:off x="4025900" y="4962525"/>
              <a:ext cx="0" cy="67627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" name="Line 63"/>
            <p:cNvSpPr>
              <a:spLocks noChangeAspect="1" noChangeShapeType="1"/>
            </p:cNvSpPr>
            <p:nvPr/>
          </p:nvSpPr>
          <p:spPr bwMode="auto">
            <a:xfrm>
              <a:off x="4149725" y="5270500"/>
              <a:ext cx="0" cy="36830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" name="Line 64"/>
            <p:cNvSpPr>
              <a:spLocks noChangeAspect="1" noChangeShapeType="1"/>
            </p:cNvSpPr>
            <p:nvPr/>
          </p:nvSpPr>
          <p:spPr bwMode="auto">
            <a:xfrm>
              <a:off x="4397375" y="4776788"/>
              <a:ext cx="0" cy="86201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" name="Line 65"/>
            <p:cNvSpPr>
              <a:spLocks noChangeAspect="1" noChangeShapeType="1"/>
            </p:cNvSpPr>
            <p:nvPr/>
          </p:nvSpPr>
          <p:spPr bwMode="auto">
            <a:xfrm>
              <a:off x="4705350" y="5454650"/>
              <a:ext cx="0" cy="18415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" name="Line 66"/>
            <p:cNvSpPr>
              <a:spLocks noChangeAspect="1" noChangeShapeType="1"/>
            </p:cNvSpPr>
            <p:nvPr/>
          </p:nvSpPr>
          <p:spPr bwMode="auto">
            <a:xfrm>
              <a:off x="4335463" y="5394325"/>
              <a:ext cx="0" cy="24447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" name="Line 67"/>
            <p:cNvSpPr>
              <a:spLocks noChangeAspect="1" noChangeShapeType="1"/>
            </p:cNvSpPr>
            <p:nvPr/>
          </p:nvSpPr>
          <p:spPr bwMode="auto">
            <a:xfrm>
              <a:off x="4210050" y="5516563"/>
              <a:ext cx="0" cy="12223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Line 68"/>
            <p:cNvSpPr>
              <a:spLocks noChangeAspect="1" noChangeShapeType="1"/>
            </p:cNvSpPr>
            <p:nvPr/>
          </p:nvSpPr>
          <p:spPr bwMode="auto">
            <a:xfrm>
              <a:off x="3779838" y="5334000"/>
              <a:ext cx="0" cy="30480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Line 69"/>
            <p:cNvSpPr>
              <a:spLocks noChangeAspect="1" noChangeShapeType="1"/>
            </p:cNvSpPr>
            <p:nvPr/>
          </p:nvSpPr>
          <p:spPr bwMode="auto">
            <a:xfrm>
              <a:off x="4518025" y="5024438"/>
              <a:ext cx="0" cy="61436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" name="Line 70"/>
            <p:cNvSpPr>
              <a:spLocks noChangeAspect="1" noChangeShapeType="1"/>
            </p:cNvSpPr>
            <p:nvPr/>
          </p:nvSpPr>
          <p:spPr bwMode="auto">
            <a:xfrm>
              <a:off x="4765675" y="5334000"/>
              <a:ext cx="0" cy="30480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" name="Line 71"/>
            <p:cNvSpPr>
              <a:spLocks noChangeAspect="1" noChangeShapeType="1"/>
            </p:cNvSpPr>
            <p:nvPr/>
          </p:nvSpPr>
          <p:spPr bwMode="auto">
            <a:xfrm>
              <a:off x="5010150" y="4840288"/>
              <a:ext cx="0" cy="79851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4" name="Text Box 72"/>
          <p:cNvSpPr txBox="1">
            <a:spLocks noChangeAspect="1" noChangeArrowheads="1"/>
          </p:cNvSpPr>
          <p:nvPr/>
        </p:nvSpPr>
        <p:spPr bwMode="auto">
          <a:xfrm>
            <a:off x="3581400" y="6243935"/>
            <a:ext cx="2068195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2400" b="1" dirty="0">
                <a:solidFill>
                  <a:srgbClr val="000000"/>
                </a:solidFill>
              </a:rPr>
              <a:t>mass/charge</a:t>
            </a:r>
          </a:p>
        </p:txBody>
      </p:sp>
      <p:sp>
        <p:nvSpPr>
          <p:cNvPr id="25" name="Text Box 72"/>
          <p:cNvSpPr txBox="1">
            <a:spLocks noChangeAspect="1" noChangeArrowheads="1"/>
          </p:cNvSpPr>
          <p:nvPr/>
        </p:nvSpPr>
        <p:spPr bwMode="auto">
          <a:xfrm rot="-5400000">
            <a:off x="2477915" y="5292849"/>
            <a:ext cx="144943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2400" b="1" dirty="0">
                <a:solidFill>
                  <a:srgbClr val="000000"/>
                </a:solidFill>
              </a:rPr>
              <a:t>intensity</a:t>
            </a:r>
          </a:p>
        </p:txBody>
      </p:sp>
      <p:sp>
        <p:nvSpPr>
          <p:cNvPr id="26" name="Freeform 25"/>
          <p:cNvSpPr/>
          <p:nvPr/>
        </p:nvSpPr>
        <p:spPr>
          <a:xfrm>
            <a:off x="4728029" y="2062842"/>
            <a:ext cx="3911600" cy="2686958"/>
          </a:xfrm>
          <a:custGeom>
            <a:avLst/>
            <a:gdLst>
              <a:gd name="connsiteX0" fmla="*/ 3196771 w 3911600"/>
              <a:gd name="connsiteY0" fmla="*/ 16329 h 2686958"/>
              <a:gd name="connsiteX1" fmla="*/ 3566885 w 3911600"/>
              <a:gd name="connsiteY1" fmla="*/ 16329 h 2686958"/>
              <a:gd name="connsiteX2" fmla="*/ 3795485 w 3911600"/>
              <a:gd name="connsiteY2" fmla="*/ 114301 h 2686958"/>
              <a:gd name="connsiteX3" fmla="*/ 3882571 w 3911600"/>
              <a:gd name="connsiteY3" fmla="*/ 342901 h 2686958"/>
              <a:gd name="connsiteX4" fmla="*/ 3839028 w 3911600"/>
              <a:gd name="connsiteY4" fmla="*/ 658587 h 2686958"/>
              <a:gd name="connsiteX5" fmla="*/ 3447142 w 3911600"/>
              <a:gd name="connsiteY5" fmla="*/ 1094015 h 2686958"/>
              <a:gd name="connsiteX6" fmla="*/ 2598057 w 3911600"/>
              <a:gd name="connsiteY6" fmla="*/ 1877787 h 2686958"/>
              <a:gd name="connsiteX7" fmla="*/ 1596571 w 3911600"/>
              <a:gd name="connsiteY7" fmla="*/ 2182587 h 2686958"/>
              <a:gd name="connsiteX8" fmla="*/ 682171 w 3911600"/>
              <a:gd name="connsiteY8" fmla="*/ 2247901 h 2686958"/>
              <a:gd name="connsiteX9" fmla="*/ 257628 w 3911600"/>
              <a:gd name="connsiteY9" fmla="*/ 2237015 h 2686958"/>
              <a:gd name="connsiteX10" fmla="*/ 39914 w 3911600"/>
              <a:gd name="connsiteY10" fmla="*/ 2618015 h 2686958"/>
              <a:gd name="connsiteX11" fmla="*/ 18142 w 3911600"/>
              <a:gd name="connsiteY11" fmla="*/ 2650672 h 2686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911600" h="2686958">
                <a:moveTo>
                  <a:pt x="3196771" y="16329"/>
                </a:moveTo>
                <a:cubicBezTo>
                  <a:pt x="3331935" y="8164"/>
                  <a:pt x="3467099" y="0"/>
                  <a:pt x="3566885" y="16329"/>
                </a:cubicBezTo>
                <a:cubicBezTo>
                  <a:pt x="3666671" y="32658"/>
                  <a:pt x="3742871" y="59872"/>
                  <a:pt x="3795485" y="114301"/>
                </a:cubicBezTo>
                <a:cubicBezTo>
                  <a:pt x="3848099" y="168730"/>
                  <a:pt x="3875314" y="252187"/>
                  <a:pt x="3882571" y="342901"/>
                </a:cubicBezTo>
                <a:cubicBezTo>
                  <a:pt x="3889828" y="433615"/>
                  <a:pt x="3911600" y="533401"/>
                  <a:pt x="3839028" y="658587"/>
                </a:cubicBezTo>
                <a:cubicBezTo>
                  <a:pt x="3766456" y="783773"/>
                  <a:pt x="3653970" y="890815"/>
                  <a:pt x="3447142" y="1094015"/>
                </a:cubicBezTo>
                <a:cubicBezTo>
                  <a:pt x="3240314" y="1297215"/>
                  <a:pt x="2906486" y="1696358"/>
                  <a:pt x="2598057" y="1877787"/>
                </a:cubicBezTo>
                <a:cubicBezTo>
                  <a:pt x="2289629" y="2059216"/>
                  <a:pt x="1915885" y="2120901"/>
                  <a:pt x="1596571" y="2182587"/>
                </a:cubicBezTo>
                <a:cubicBezTo>
                  <a:pt x="1277257" y="2244273"/>
                  <a:pt x="905328" y="2238830"/>
                  <a:pt x="682171" y="2247901"/>
                </a:cubicBezTo>
                <a:cubicBezTo>
                  <a:pt x="459014" y="2256972"/>
                  <a:pt x="364671" y="2175329"/>
                  <a:pt x="257628" y="2237015"/>
                </a:cubicBezTo>
                <a:cubicBezTo>
                  <a:pt x="150585" y="2298701"/>
                  <a:pt x="79828" y="2549072"/>
                  <a:pt x="39914" y="2618015"/>
                </a:cubicBezTo>
                <a:cubicBezTo>
                  <a:pt x="0" y="2686958"/>
                  <a:pt x="9071" y="2668815"/>
                  <a:pt x="18142" y="2650672"/>
                </a:cubicBezTo>
              </a:path>
            </a:pathLst>
          </a:cu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7" name="Rectangle 87"/>
          <p:cNvSpPr>
            <a:spLocks noChangeArrowheads="1"/>
          </p:cNvSpPr>
          <p:nvPr/>
        </p:nvSpPr>
        <p:spPr bwMode="auto">
          <a:xfrm>
            <a:off x="0" y="76200"/>
            <a:ext cx="91440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sv-SE" sz="2800" b="1" dirty="0">
                <a:latin typeface="Comic Sans MS" pitchFamily="66" charset="0"/>
              </a:rPr>
              <a:t>Matrix Assisted Laser Desorption Ionization (MALDI)</a:t>
            </a:r>
          </a:p>
        </p:txBody>
      </p:sp>
      <p:sp>
        <p:nvSpPr>
          <p:cNvPr id="3098" name="Line 88"/>
          <p:cNvSpPr>
            <a:spLocks noChangeShapeType="1"/>
          </p:cNvSpPr>
          <p:nvPr/>
        </p:nvSpPr>
        <p:spPr bwMode="auto">
          <a:xfrm>
            <a:off x="609600" y="914400"/>
            <a:ext cx="7924800" cy="0"/>
          </a:xfrm>
          <a:prstGeom prst="line">
            <a:avLst/>
          </a:prstGeom>
          <a:noFill/>
          <a:ln w="31750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pic>
        <p:nvPicPr>
          <p:cNvPr id="5121" name="Picture 1" descr="C:\Users\fenyo\Desktop\CHCA.gi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96874" y="4105275"/>
            <a:ext cx="1238250" cy="2066925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3758674" y="6096000"/>
            <a:ext cx="36327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mic Sans MS" pitchFamily="66" charset="0"/>
              </a:rPr>
              <a:t>alpha-cyano-4-hydroxycinnamic acid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834874" y="4114800"/>
            <a:ext cx="8467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mic Sans MS" pitchFamily="66" charset="0"/>
              </a:rPr>
              <a:t>Matrix</a:t>
            </a:r>
          </a:p>
        </p:txBody>
      </p:sp>
      <p:sp>
        <p:nvSpPr>
          <p:cNvPr id="8" name="Oval 7"/>
          <p:cNvSpPr/>
          <p:nvPr/>
        </p:nvSpPr>
        <p:spPr>
          <a:xfrm>
            <a:off x="1774902" y="2003778"/>
            <a:ext cx="152400" cy="381000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622502" y="1371600"/>
            <a:ext cx="228600" cy="16002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>
            <a:endCxn id="8" idx="6"/>
          </p:cNvCxnSpPr>
          <p:nvPr/>
        </p:nvCxnSpPr>
        <p:spPr>
          <a:xfrm rot="16200000" flipV="1">
            <a:off x="1271841" y="2849739"/>
            <a:ext cx="1615722" cy="3048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927302" y="3733800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Laser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460702" y="1371600"/>
            <a:ext cx="76200" cy="5334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2460702" y="2438400"/>
            <a:ext cx="76200" cy="5334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 rot="5400000">
            <a:off x="2198235" y="2171700"/>
            <a:ext cx="533400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rot="5400000">
            <a:off x="1577898" y="3024551"/>
            <a:ext cx="304800" cy="0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rot="10800000">
            <a:off x="2373213" y="3124200"/>
            <a:ext cx="262467" cy="0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10800000">
            <a:off x="2428248" y="3200400"/>
            <a:ext cx="152397" cy="0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rot="10800000">
            <a:off x="2466348" y="3276600"/>
            <a:ext cx="76197" cy="0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9" name="Object 5"/>
          <p:cNvGraphicFramePr>
            <a:graphicFrameLocks noChangeAspect="1"/>
          </p:cNvGraphicFramePr>
          <p:nvPr/>
        </p:nvGraphicFramePr>
        <p:xfrm>
          <a:off x="1600200" y="3121196"/>
          <a:ext cx="287337" cy="334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7" name="Equation" r:id="rId5" imgW="152202" imgH="177569" progId="Equation.3">
                  <p:embed/>
                </p:oleObj>
              </mc:Choice>
              <mc:Fallback>
                <p:oleObj name="Equation" r:id="rId5" imgW="152202" imgH="177569" progId="Equation.3">
                  <p:embed/>
                  <p:pic>
                    <p:nvPicPr>
                      <p:cNvPr id="0" name="Picture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0200" y="3121196"/>
                        <a:ext cx="287337" cy="3349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Rounded Rectangle 19"/>
          <p:cNvSpPr/>
          <p:nvPr/>
        </p:nvSpPr>
        <p:spPr>
          <a:xfrm>
            <a:off x="3413321" y="1676400"/>
            <a:ext cx="1752600" cy="914400"/>
          </a:xfrm>
          <a:prstGeom prst="roundRect">
            <a:avLst/>
          </a:prstGeom>
          <a:solidFill>
            <a:srgbClr val="FFC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Mass Analyzer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5889821" y="1676400"/>
            <a:ext cx="1752600" cy="914400"/>
          </a:xfrm>
          <a:prstGeom prst="roundRect">
            <a:avLst/>
          </a:prstGeom>
          <a:solidFill>
            <a:srgbClr val="92D05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Detector</a:t>
            </a:r>
          </a:p>
        </p:txBody>
      </p:sp>
      <p:cxnSp>
        <p:nvCxnSpPr>
          <p:cNvPr id="22" name="Straight Connector 21"/>
          <p:cNvCxnSpPr>
            <a:endCxn id="20" idx="1"/>
          </p:cNvCxnSpPr>
          <p:nvPr/>
        </p:nvCxnSpPr>
        <p:spPr>
          <a:xfrm>
            <a:off x="2689421" y="2133600"/>
            <a:ext cx="7239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5165921" y="2133600"/>
            <a:ext cx="7239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/>
          <p:cNvSpPr/>
          <p:nvPr/>
        </p:nvSpPr>
        <p:spPr>
          <a:xfrm>
            <a:off x="2057400" y="2209800"/>
            <a:ext cx="76200" cy="76200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1981200" y="2068551"/>
            <a:ext cx="76200" cy="76200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2133600" y="2133600"/>
            <a:ext cx="76200" cy="76200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1981200" y="2261841"/>
            <a:ext cx="76200" cy="76200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2155902" y="2252547"/>
            <a:ext cx="76200" cy="76200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1981200" y="2133600"/>
            <a:ext cx="76200" cy="76200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2286000" y="2209800"/>
            <a:ext cx="76200" cy="76200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7" name="Rectangle 87"/>
          <p:cNvSpPr>
            <a:spLocks noChangeArrowheads="1"/>
          </p:cNvSpPr>
          <p:nvPr/>
        </p:nvSpPr>
        <p:spPr bwMode="auto">
          <a:xfrm>
            <a:off x="0" y="0"/>
            <a:ext cx="91440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sv-SE" sz="2800" b="1" dirty="0">
                <a:latin typeface="Comic Sans MS" pitchFamily="66" charset="0"/>
              </a:rPr>
              <a:t>Time-of-Flight Mass Spectrometry</a:t>
            </a:r>
          </a:p>
        </p:txBody>
      </p:sp>
      <p:sp>
        <p:nvSpPr>
          <p:cNvPr id="3098" name="Line 88"/>
          <p:cNvSpPr>
            <a:spLocks noChangeShapeType="1"/>
          </p:cNvSpPr>
          <p:nvPr/>
        </p:nvSpPr>
        <p:spPr bwMode="auto">
          <a:xfrm>
            <a:off x="609600" y="685800"/>
            <a:ext cx="7924800" cy="0"/>
          </a:xfrm>
          <a:prstGeom prst="line">
            <a:avLst/>
          </a:prstGeom>
          <a:noFill/>
          <a:ln w="31750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grpSp>
        <p:nvGrpSpPr>
          <p:cNvPr id="2" name="Group 34"/>
          <p:cNvGrpSpPr>
            <a:grpSpLocks noChangeAspect="1"/>
          </p:cNvGrpSpPr>
          <p:nvPr/>
        </p:nvGrpSpPr>
        <p:grpSpPr>
          <a:xfrm>
            <a:off x="2423160" y="1101626"/>
            <a:ext cx="4358640" cy="1031974"/>
            <a:chOff x="1219200" y="1646872"/>
            <a:chExt cx="6705600" cy="1587652"/>
          </a:xfrm>
        </p:grpSpPr>
        <p:sp>
          <p:nvSpPr>
            <p:cNvPr id="28" name="Rounded Rectangle 27"/>
            <p:cNvSpPr/>
            <p:nvPr/>
          </p:nvSpPr>
          <p:spPr>
            <a:xfrm>
              <a:off x="1219200" y="1646872"/>
              <a:ext cx="1752600" cy="914400"/>
            </a:xfrm>
            <a:prstGeom prst="roundRect">
              <a:avLst/>
            </a:prstGeom>
            <a:solidFill>
              <a:srgbClr val="FF9933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Ion Source</a:t>
              </a:r>
            </a:p>
          </p:txBody>
        </p:sp>
        <p:sp>
          <p:nvSpPr>
            <p:cNvPr id="29" name="Rounded Rectangle 28"/>
            <p:cNvSpPr/>
            <p:nvPr/>
          </p:nvSpPr>
          <p:spPr>
            <a:xfrm>
              <a:off x="3695700" y="1646872"/>
              <a:ext cx="1752600" cy="914400"/>
            </a:xfrm>
            <a:prstGeom prst="roundRect">
              <a:avLst/>
            </a:prstGeom>
            <a:solidFill>
              <a:srgbClr val="FFC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Mass Analyzer</a:t>
              </a:r>
            </a:p>
          </p:txBody>
        </p:sp>
        <p:sp>
          <p:nvSpPr>
            <p:cNvPr id="30" name="Rounded Rectangle 29"/>
            <p:cNvSpPr/>
            <p:nvPr/>
          </p:nvSpPr>
          <p:spPr>
            <a:xfrm>
              <a:off x="6172200" y="1646872"/>
              <a:ext cx="1752600" cy="914400"/>
            </a:xfrm>
            <a:prstGeom prst="roundRect">
              <a:avLst/>
            </a:prstGeom>
            <a:solidFill>
              <a:srgbClr val="92D05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Detector</a:t>
              </a:r>
            </a:p>
          </p:txBody>
        </p:sp>
        <p:cxnSp>
          <p:nvCxnSpPr>
            <p:cNvPr id="31" name="Straight Connector 30"/>
            <p:cNvCxnSpPr>
              <a:stCxn id="28" idx="3"/>
              <a:endCxn id="29" idx="1"/>
            </p:cNvCxnSpPr>
            <p:nvPr/>
          </p:nvCxnSpPr>
          <p:spPr>
            <a:xfrm>
              <a:off x="2971800" y="2104072"/>
              <a:ext cx="723900" cy="0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5448300" y="2104072"/>
              <a:ext cx="723900" cy="0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/>
            <p:cNvSpPr txBox="1"/>
            <p:nvPr/>
          </p:nvSpPr>
          <p:spPr>
            <a:xfrm>
              <a:off x="3390738" y="2713672"/>
              <a:ext cx="2386945" cy="5208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/>
                <a:t>Time-of-Flight</a:t>
              </a:r>
            </a:p>
          </p:txBody>
        </p:sp>
      </p:grpSp>
      <p:sp>
        <p:nvSpPr>
          <p:cNvPr id="41" name="Rectangle 40"/>
          <p:cNvSpPr/>
          <p:nvPr/>
        </p:nvSpPr>
        <p:spPr>
          <a:xfrm>
            <a:off x="2667000" y="2526898"/>
            <a:ext cx="76200" cy="5334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2667000" y="3593698"/>
            <a:ext cx="76200" cy="5334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Straight Connector 44"/>
          <p:cNvCxnSpPr/>
          <p:nvPr/>
        </p:nvCxnSpPr>
        <p:spPr>
          <a:xfrm rot="5400000">
            <a:off x="2404533" y="3326998"/>
            <a:ext cx="533400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rot="5400000">
            <a:off x="1784196" y="4179849"/>
            <a:ext cx="304800" cy="0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rot="10800000">
            <a:off x="2579511" y="4279498"/>
            <a:ext cx="262467" cy="0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rot="10800000">
            <a:off x="2634546" y="4355698"/>
            <a:ext cx="152397" cy="0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rot="10800000">
            <a:off x="2672646" y="4431898"/>
            <a:ext cx="76197" cy="0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/>
          <p:cNvSpPr/>
          <p:nvPr/>
        </p:nvSpPr>
        <p:spPr>
          <a:xfrm>
            <a:off x="6454422" y="2526898"/>
            <a:ext cx="76200" cy="5334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/>
          <p:cNvSpPr/>
          <p:nvPr/>
        </p:nvSpPr>
        <p:spPr>
          <a:xfrm>
            <a:off x="6454422" y="3593698"/>
            <a:ext cx="76200" cy="5334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1" name="Straight Connector 60"/>
          <p:cNvCxnSpPr/>
          <p:nvPr/>
        </p:nvCxnSpPr>
        <p:spPr>
          <a:xfrm rot="5400000">
            <a:off x="6263922" y="3326998"/>
            <a:ext cx="533400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rot="5400000">
            <a:off x="6345766" y="4127098"/>
            <a:ext cx="304800" cy="0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 rot="10800000">
            <a:off x="6366933" y="4279498"/>
            <a:ext cx="262467" cy="0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 rot="10800000">
            <a:off x="6421968" y="4355698"/>
            <a:ext cx="152397" cy="0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 rot="10800000">
            <a:off x="6460068" y="4431898"/>
            <a:ext cx="76197" cy="0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/>
          <p:cNvSpPr/>
          <p:nvPr/>
        </p:nvSpPr>
        <p:spPr>
          <a:xfrm>
            <a:off x="6781800" y="3026431"/>
            <a:ext cx="914400" cy="5334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Detector</a:t>
            </a:r>
          </a:p>
        </p:txBody>
      </p:sp>
      <p:sp>
        <p:nvSpPr>
          <p:cNvPr id="68" name="Oval 67"/>
          <p:cNvSpPr/>
          <p:nvPr/>
        </p:nvSpPr>
        <p:spPr>
          <a:xfrm>
            <a:off x="3590544" y="3093786"/>
            <a:ext cx="219456" cy="219456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/>
          <p:cNvSpPr/>
          <p:nvPr/>
        </p:nvSpPr>
        <p:spPr>
          <a:xfrm>
            <a:off x="5963355" y="3044867"/>
            <a:ext cx="76200" cy="76200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/>
          <p:cNvSpPr/>
          <p:nvPr/>
        </p:nvSpPr>
        <p:spPr>
          <a:xfrm>
            <a:off x="4902651" y="3297212"/>
            <a:ext cx="146304" cy="146304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/>
          <p:cNvSpPr/>
          <p:nvPr/>
        </p:nvSpPr>
        <p:spPr>
          <a:xfrm>
            <a:off x="3545388" y="3396441"/>
            <a:ext cx="219456" cy="219456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Arrow Connector 72"/>
          <p:cNvCxnSpPr/>
          <p:nvPr/>
        </p:nvCxnSpPr>
        <p:spPr>
          <a:xfrm>
            <a:off x="2209800" y="3353430"/>
            <a:ext cx="4495800" cy="158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Oval 73"/>
          <p:cNvSpPr/>
          <p:nvPr/>
        </p:nvSpPr>
        <p:spPr>
          <a:xfrm>
            <a:off x="4959096" y="3093786"/>
            <a:ext cx="146304" cy="146304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/>
          <p:cNvSpPr/>
          <p:nvPr/>
        </p:nvSpPr>
        <p:spPr>
          <a:xfrm>
            <a:off x="4925229" y="3500637"/>
            <a:ext cx="146304" cy="146304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/>
          <p:cNvSpPr/>
          <p:nvPr/>
        </p:nvSpPr>
        <p:spPr>
          <a:xfrm>
            <a:off x="6042378" y="2896230"/>
            <a:ext cx="76200" cy="76200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/>
          <p:cNvSpPr/>
          <p:nvPr/>
        </p:nvSpPr>
        <p:spPr>
          <a:xfrm>
            <a:off x="6042378" y="3193504"/>
            <a:ext cx="76200" cy="76200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/>
          <p:cNvSpPr/>
          <p:nvPr/>
        </p:nvSpPr>
        <p:spPr>
          <a:xfrm>
            <a:off x="5929488" y="3342141"/>
            <a:ext cx="76200" cy="76200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/>
          <p:cNvSpPr/>
          <p:nvPr/>
        </p:nvSpPr>
        <p:spPr>
          <a:xfrm>
            <a:off x="6110112" y="3490778"/>
            <a:ext cx="76200" cy="76200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/>
          <p:cNvSpPr/>
          <p:nvPr/>
        </p:nvSpPr>
        <p:spPr>
          <a:xfrm>
            <a:off x="5985933" y="3639415"/>
            <a:ext cx="76200" cy="76200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/>
          <p:cNvSpPr/>
          <p:nvPr/>
        </p:nvSpPr>
        <p:spPr>
          <a:xfrm>
            <a:off x="6053667" y="3788052"/>
            <a:ext cx="76200" cy="76200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7" name="Straight Arrow Connector 126"/>
          <p:cNvCxnSpPr/>
          <p:nvPr/>
        </p:nvCxnSpPr>
        <p:spPr>
          <a:xfrm>
            <a:off x="2209800" y="3353430"/>
            <a:ext cx="3950208" cy="1588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7" name="Object 8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25232342"/>
              </p:ext>
            </p:extLst>
          </p:nvPr>
        </p:nvGraphicFramePr>
        <p:xfrm>
          <a:off x="201497" y="1981200"/>
          <a:ext cx="1365250" cy="1196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22" name="Equation" r:id="rId4" imgW="723586" imgH="634725" progId="Equation.3">
                  <p:embed/>
                </p:oleObj>
              </mc:Choice>
              <mc:Fallback>
                <p:oleObj name="Equation" r:id="rId4" imgW="723586" imgH="634725" progId="Equation.3">
                  <p:embed/>
                  <p:pic>
                    <p:nvPicPr>
                      <p:cNvPr id="0" name="Picture 3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1497" y="1981200"/>
                        <a:ext cx="1365250" cy="11969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89" name="Straight Arrow Connector 88"/>
          <p:cNvCxnSpPr/>
          <p:nvPr/>
        </p:nvCxnSpPr>
        <p:spPr>
          <a:xfrm>
            <a:off x="2743200" y="2438400"/>
            <a:ext cx="3733800" cy="0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0723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45811345"/>
              </p:ext>
            </p:extLst>
          </p:nvPr>
        </p:nvGraphicFramePr>
        <p:xfrm>
          <a:off x="4419600" y="2438400"/>
          <a:ext cx="263525" cy="296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23" name="Equation" r:id="rId6" imgW="139579" imgH="164957" progId="Equation.3">
                  <p:embed/>
                </p:oleObj>
              </mc:Choice>
              <mc:Fallback>
                <p:oleObj name="Equation" r:id="rId6" imgW="139579" imgH="164957" progId="Equation.3">
                  <p:embed/>
                  <p:pic>
                    <p:nvPicPr>
                      <p:cNvPr id="0" name="Picture 3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19600" y="2438400"/>
                        <a:ext cx="263525" cy="2968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1" name="Down Arrow 90"/>
          <p:cNvSpPr/>
          <p:nvPr/>
        </p:nvSpPr>
        <p:spPr>
          <a:xfrm>
            <a:off x="609600" y="3352800"/>
            <a:ext cx="484632" cy="685800"/>
          </a:xfrm>
          <a:prstGeom prst="down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/>
          <p:cNvSpPr/>
          <p:nvPr/>
        </p:nvSpPr>
        <p:spPr>
          <a:xfrm>
            <a:off x="76200" y="1981200"/>
            <a:ext cx="1600200" cy="32004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0724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64978434"/>
              </p:ext>
            </p:extLst>
          </p:nvPr>
        </p:nvGraphicFramePr>
        <p:xfrm>
          <a:off x="95250" y="4192280"/>
          <a:ext cx="1581150" cy="862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24" name="Equation" r:id="rId8" imgW="838200" imgH="457200" progId="Equation.3">
                  <p:embed/>
                </p:oleObj>
              </mc:Choice>
              <mc:Fallback>
                <p:oleObj name="Equation" r:id="rId8" imgW="838200" imgH="457200" progId="Equation.3">
                  <p:embed/>
                  <p:pic>
                    <p:nvPicPr>
                      <p:cNvPr id="0" name="Picture 4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5250" y="4192280"/>
                        <a:ext cx="1581150" cy="8620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3" name="Rectangle 92"/>
          <p:cNvSpPr/>
          <p:nvPr/>
        </p:nvSpPr>
        <p:spPr>
          <a:xfrm>
            <a:off x="1174596" y="4190999"/>
            <a:ext cx="457200" cy="925551"/>
          </a:xfrm>
          <a:prstGeom prst="rect">
            <a:avLst/>
          </a:prstGeom>
          <a:noFill/>
          <a:ln w="57150">
            <a:solidFill>
              <a:srgbClr val="D932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0725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78645254"/>
              </p:ext>
            </p:extLst>
          </p:nvPr>
        </p:nvGraphicFramePr>
        <p:xfrm>
          <a:off x="1806498" y="4276494"/>
          <a:ext cx="287337" cy="334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25" name="Equation" r:id="rId10" imgW="152202" imgH="177569" progId="Equation.3">
                  <p:embed/>
                </p:oleObj>
              </mc:Choice>
              <mc:Fallback>
                <p:oleObj name="Equation" r:id="rId10" imgW="152202" imgH="177569" progId="Equation.3">
                  <p:embed/>
                  <p:pic>
                    <p:nvPicPr>
                      <p:cNvPr id="0" name="Picture 4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06498" y="4276494"/>
                        <a:ext cx="287337" cy="3349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94" name="Straight Connector 93"/>
          <p:cNvCxnSpPr/>
          <p:nvPr/>
        </p:nvCxnSpPr>
        <p:spPr>
          <a:xfrm>
            <a:off x="1938453" y="2514600"/>
            <a:ext cx="0" cy="152400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Oval 95"/>
          <p:cNvSpPr/>
          <p:nvPr/>
        </p:nvSpPr>
        <p:spPr>
          <a:xfrm>
            <a:off x="1772355" y="3130622"/>
            <a:ext cx="146304" cy="146304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/>
          <p:cNvSpPr/>
          <p:nvPr/>
        </p:nvSpPr>
        <p:spPr>
          <a:xfrm>
            <a:off x="1828800" y="2971800"/>
            <a:ext cx="146304" cy="146304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/>
          <p:cNvSpPr/>
          <p:nvPr/>
        </p:nvSpPr>
        <p:spPr>
          <a:xfrm>
            <a:off x="1857198" y="3603702"/>
            <a:ext cx="146304" cy="146304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/>
          <p:cNvSpPr/>
          <p:nvPr/>
        </p:nvSpPr>
        <p:spPr>
          <a:xfrm>
            <a:off x="1797756" y="3276600"/>
            <a:ext cx="219456" cy="219456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/>
          <p:cNvSpPr/>
          <p:nvPr/>
        </p:nvSpPr>
        <p:spPr>
          <a:xfrm>
            <a:off x="1752600" y="3772683"/>
            <a:ext cx="219456" cy="219456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/>
          <p:cNvSpPr/>
          <p:nvPr/>
        </p:nvSpPr>
        <p:spPr>
          <a:xfrm>
            <a:off x="1905000" y="3124200"/>
            <a:ext cx="76200" cy="76200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/>
          <p:cNvSpPr/>
          <p:nvPr/>
        </p:nvSpPr>
        <p:spPr>
          <a:xfrm>
            <a:off x="1780821" y="3581400"/>
            <a:ext cx="76200" cy="76200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/>
          <p:cNvSpPr/>
          <p:nvPr/>
        </p:nvSpPr>
        <p:spPr>
          <a:xfrm>
            <a:off x="1848555" y="3505200"/>
            <a:ext cx="76200" cy="76200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2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2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2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2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2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2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2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6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1" animBg="1"/>
      <p:bldP spid="69" grpId="1" animBg="1"/>
      <p:bldP spid="70" grpId="1" animBg="1"/>
      <p:bldP spid="71" grpId="1" animBg="1"/>
      <p:bldP spid="74" grpId="1" animBg="1"/>
      <p:bldP spid="76" grpId="1" animBg="1"/>
      <p:bldP spid="77" grpId="1" animBg="1"/>
      <p:bldP spid="78" grpId="1" animBg="1"/>
      <p:bldP spid="79" grpId="1" animBg="1"/>
      <p:bldP spid="80" grpId="1" animBg="1"/>
      <p:bldP spid="81" grpId="1" animBg="1"/>
      <p:bldP spid="82" grpId="1" animBg="1"/>
      <p:bldP spid="91" grpId="0" animBg="1"/>
      <p:bldP spid="92" grpId="0" animBg="1"/>
      <p:bldP spid="93" grpId="0" animBg="1"/>
      <p:bldP spid="96" grpId="0" animBg="1"/>
      <p:bldP spid="97" grpId="0" animBg="1"/>
      <p:bldP spid="98" grpId="0" animBg="1"/>
      <p:bldP spid="99" grpId="0" animBg="1"/>
      <p:bldP spid="100" grpId="0" animBg="1"/>
      <p:bldP spid="101" grpId="0" animBg="1"/>
      <p:bldP spid="102" grpId="0" animBg="1"/>
      <p:bldP spid="10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 Box 3"/>
          <p:cNvSpPr txBox="1">
            <a:spLocks noChangeArrowheads="1"/>
          </p:cNvSpPr>
          <p:nvPr/>
        </p:nvSpPr>
        <p:spPr bwMode="auto">
          <a:xfrm>
            <a:off x="0" y="0"/>
            <a:ext cx="8631238" cy="563563"/>
          </a:xfrm>
          <a:prstGeom prst="rect">
            <a:avLst/>
          </a:prstGeom>
          <a:noFill/>
          <a:ln w="91440">
            <a:noFill/>
            <a:round/>
            <a:headEnd/>
            <a:tailEnd/>
          </a:ln>
        </p:spPr>
        <p:txBody>
          <a:bodyPr lIns="81639" tIns="49049" rIns="81639" bIns="40820"/>
          <a:lstStyle/>
          <a:p>
            <a:pPr>
              <a:lnSpc>
                <a:spcPct val="98000"/>
              </a:lnSpc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  <a:tab pos="8535988" algn="l"/>
              </a:tabLst>
            </a:pPr>
            <a:endParaRPr lang="en-US" sz="3300" b="1" dirty="0">
              <a:solidFill>
                <a:srgbClr val="000000"/>
              </a:solidFill>
              <a:latin typeface="Bitstream Vera Sans" pitchFamily="34" charset="0"/>
              <a:ea typeface="DejaVu Sans"/>
              <a:cs typeface="DejaVu Sans"/>
            </a:endParaRPr>
          </a:p>
        </p:txBody>
      </p:sp>
      <p:sp>
        <p:nvSpPr>
          <p:cNvPr id="34820" name="Text Box 4"/>
          <p:cNvSpPr txBox="1">
            <a:spLocks noChangeArrowheads="1"/>
          </p:cNvSpPr>
          <p:nvPr/>
        </p:nvSpPr>
        <p:spPr bwMode="auto">
          <a:xfrm>
            <a:off x="152400" y="762000"/>
            <a:ext cx="8990013" cy="5943600"/>
          </a:xfrm>
          <a:prstGeom prst="rect">
            <a:avLst/>
          </a:prstGeom>
          <a:noFill/>
          <a:ln w="91440">
            <a:noFill/>
            <a:round/>
            <a:headEnd/>
            <a:tailEnd/>
          </a:ln>
        </p:spPr>
        <p:txBody>
          <a:bodyPr lIns="81639" tIns="56821" rIns="81639" bIns="40820"/>
          <a:lstStyle/>
          <a:p>
            <a:pPr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  <a:tab pos="8535988" algn="l"/>
              </a:tabLst>
            </a:pPr>
            <a:endParaRPr lang="en-US" sz="2000" dirty="0">
              <a:solidFill>
                <a:srgbClr val="000000"/>
              </a:solidFill>
              <a:latin typeface="Calibri" pitchFamily="34" charset="0"/>
              <a:ea typeface="DejaVu Sans"/>
              <a:cs typeface="DejaVu Sans"/>
            </a:endParaRPr>
          </a:p>
          <a:p>
            <a:pPr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  <a:tab pos="8535988" algn="l"/>
              </a:tabLst>
            </a:pPr>
            <a:endParaRPr lang="en-US" dirty="0">
              <a:solidFill>
                <a:srgbClr val="000000"/>
              </a:solidFill>
              <a:latin typeface="Calibri" pitchFamily="34" charset="0"/>
              <a:ea typeface="DejaVu Sans"/>
              <a:cs typeface="DejaVu Sans"/>
            </a:endParaRPr>
          </a:p>
        </p:txBody>
      </p:sp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0" y="0"/>
            <a:ext cx="9142413" cy="564302"/>
          </a:xfrm>
          <a:prstGeom prst="rect">
            <a:avLst/>
          </a:prstGeom>
          <a:noFill/>
          <a:ln w="91440">
            <a:noFill/>
            <a:round/>
            <a:headEnd/>
            <a:tailEnd/>
          </a:ln>
          <a:effectLst/>
        </p:spPr>
        <p:txBody>
          <a:bodyPr lIns="81639" tIns="49049" rIns="81639" bIns="40820"/>
          <a:lstStyle/>
          <a:p>
            <a:pPr algn="ctr">
              <a:lnSpc>
                <a:spcPct val="98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  <a:tab pos="8536446" algn="l"/>
              </a:tabLst>
            </a:pPr>
            <a:r>
              <a:rPr lang="en-US" sz="2800" b="1" dirty="0">
                <a:latin typeface="Comic Sans MS" pitchFamily="66" charset="0"/>
              </a:rPr>
              <a:t>Clinical MALDI-TOF platforms for bacterial identification (not FDA approved)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" y="1222099"/>
            <a:ext cx="3276600" cy="52397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2" descr="Z:\Dropbox\presentation\Photo May 06, 16 42 13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rot="5400000">
            <a:off x="3390900" y="1892300"/>
            <a:ext cx="5181600" cy="3886200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1219200" y="6488668"/>
            <a:ext cx="5929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VITEK MS                                               Bruker BioTyper</a:t>
            </a:r>
          </a:p>
        </p:txBody>
      </p:sp>
      <p:sp>
        <p:nvSpPr>
          <p:cNvPr id="9" name="Line 88"/>
          <p:cNvSpPr>
            <a:spLocks noChangeShapeType="1"/>
          </p:cNvSpPr>
          <p:nvPr/>
        </p:nvSpPr>
        <p:spPr bwMode="auto">
          <a:xfrm>
            <a:off x="609600" y="914400"/>
            <a:ext cx="7924800" cy="0"/>
          </a:xfrm>
          <a:prstGeom prst="line">
            <a:avLst/>
          </a:prstGeom>
          <a:noFill/>
          <a:ln w="31750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7550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 Box 3"/>
          <p:cNvSpPr txBox="1">
            <a:spLocks noChangeArrowheads="1"/>
          </p:cNvSpPr>
          <p:nvPr/>
        </p:nvSpPr>
        <p:spPr bwMode="auto">
          <a:xfrm>
            <a:off x="0" y="0"/>
            <a:ext cx="8631238" cy="563563"/>
          </a:xfrm>
          <a:prstGeom prst="rect">
            <a:avLst/>
          </a:prstGeom>
          <a:noFill/>
          <a:ln w="91440">
            <a:noFill/>
            <a:round/>
            <a:headEnd/>
            <a:tailEnd/>
          </a:ln>
        </p:spPr>
        <p:txBody>
          <a:bodyPr lIns="81639" tIns="49049" rIns="81639" bIns="40820"/>
          <a:lstStyle/>
          <a:p>
            <a:pPr>
              <a:lnSpc>
                <a:spcPct val="98000"/>
              </a:lnSpc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  <a:tab pos="8535988" algn="l"/>
              </a:tabLst>
            </a:pPr>
            <a:endParaRPr lang="en-US" sz="3300" b="1" dirty="0">
              <a:solidFill>
                <a:srgbClr val="000000"/>
              </a:solidFill>
              <a:latin typeface="Bitstream Vera Sans" pitchFamily="34" charset="0"/>
              <a:ea typeface="DejaVu Sans"/>
              <a:cs typeface="DejaVu Sans"/>
            </a:endParaRPr>
          </a:p>
        </p:txBody>
      </p:sp>
      <p:sp>
        <p:nvSpPr>
          <p:cNvPr id="34820" name="Text Box 4"/>
          <p:cNvSpPr txBox="1">
            <a:spLocks noChangeArrowheads="1"/>
          </p:cNvSpPr>
          <p:nvPr/>
        </p:nvSpPr>
        <p:spPr bwMode="auto">
          <a:xfrm>
            <a:off x="152400" y="762000"/>
            <a:ext cx="8990013" cy="5943600"/>
          </a:xfrm>
          <a:prstGeom prst="rect">
            <a:avLst/>
          </a:prstGeom>
          <a:noFill/>
          <a:ln w="91440">
            <a:noFill/>
            <a:round/>
            <a:headEnd/>
            <a:tailEnd/>
          </a:ln>
        </p:spPr>
        <p:txBody>
          <a:bodyPr lIns="81639" tIns="56821" rIns="81639" bIns="40820"/>
          <a:lstStyle/>
          <a:p>
            <a:pPr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  <a:tab pos="8535988" algn="l"/>
              </a:tabLst>
            </a:pPr>
            <a:endParaRPr lang="en-US" sz="2000" dirty="0">
              <a:solidFill>
                <a:srgbClr val="000000"/>
              </a:solidFill>
              <a:latin typeface="Calibri" pitchFamily="34" charset="0"/>
              <a:ea typeface="DejaVu Sans"/>
              <a:cs typeface="DejaVu Sans"/>
            </a:endParaRPr>
          </a:p>
          <a:p>
            <a:pPr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  <a:tab pos="8535988" algn="l"/>
              </a:tabLst>
            </a:pPr>
            <a:endParaRPr lang="en-US" dirty="0">
              <a:solidFill>
                <a:srgbClr val="000000"/>
              </a:solidFill>
              <a:latin typeface="Calibri" pitchFamily="34" charset="0"/>
              <a:ea typeface="DejaVu Sans"/>
              <a:cs typeface="DejaVu Sans"/>
            </a:endParaRPr>
          </a:p>
        </p:txBody>
      </p:sp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228600" y="0"/>
            <a:ext cx="8613913" cy="564302"/>
          </a:xfrm>
          <a:prstGeom prst="rect">
            <a:avLst/>
          </a:prstGeom>
          <a:noFill/>
          <a:ln w="91440">
            <a:noFill/>
            <a:round/>
            <a:headEnd/>
            <a:tailEnd/>
          </a:ln>
          <a:effectLst/>
        </p:spPr>
        <p:txBody>
          <a:bodyPr lIns="81639" tIns="49049" rIns="81639" bIns="40820"/>
          <a:lstStyle/>
          <a:p>
            <a:pPr algn="ctr">
              <a:lnSpc>
                <a:spcPct val="98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  <a:tab pos="8536446" algn="l"/>
              </a:tabLst>
            </a:pPr>
            <a:r>
              <a:rPr lang="en-US" sz="2800" b="1" dirty="0">
                <a:latin typeface="Comic Sans MS" pitchFamily="66" charset="0"/>
              </a:rPr>
              <a:t>Sample preparation for bacterial identification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52401" y="838200"/>
            <a:ext cx="8991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11673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9600" y="828675"/>
            <a:ext cx="7901207" cy="59250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6739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776912" y="4038600"/>
            <a:ext cx="3367088" cy="23704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Line 88"/>
          <p:cNvSpPr>
            <a:spLocks noChangeShapeType="1"/>
          </p:cNvSpPr>
          <p:nvPr/>
        </p:nvSpPr>
        <p:spPr bwMode="auto">
          <a:xfrm>
            <a:off x="609600" y="533400"/>
            <a:ext cx="7924800" cy="0"/>
          </a:xfrm>
          <a:prstGeom prst="line">
            <a:avLst/>
          </a:prstGeom>
          <a:noFill/>
          <a:ln w="31750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3906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38200" y="914400"/>
            <a:ext cx="7391400" cy="59694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2133600" y="762000"/>
            <a:ext cx="1697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Raw Spectrum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019800" y="762000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Denoising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981200" y="3733800"/>
            <a:ext cx="2146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Baseline correction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096000" y="3733800"/>
            <a:ext cx="139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Peakfinding</a:t>
            </a:r>
            <a:endParaRPr lang="en-US" dirty="0"/>
          </a:p>
        </p:txBody>
      </p:sp>
      <p:sp>
        <p:nvSpPr>
          <p:cNvPr id="10" name="Text Box 3"/>
          <p:cNvSpPr txBox="1">
            <a:spLocks noChangeArrowheads="1"/>
          </p:cNvSpPr>
          <p:nvPr/>
        </p:nvSpPr>
        <p:spPr bwMode="auto">
          <a:xfrm>
            <a:off x="228600" y="0"/>
            <a:ext cx="8613913" cy="564302"/>
          </a:xfrm>
          <a:prstGeom prst="rect">
            <a:avLst/>
          </a:prstGeom>
          <a:noFill/>
          <a:ln w="91440">
            <a:noFill/>
            <a:round/>
            <a:headEnd/>
            <a:tailEnd/>
          </a:ln>
          <a:effectLst/>
        </p:spPr>
        <p:txBody>
          <a:bodyPr lIns="81639" tIns="49049" rIns="81639" bIns="40820"/>
          <a:lstStyle/>
          <a:p>
            <a:pPr algn="ctr">
              <a:lnSpc>
                <a:spcPct val="98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  <a:tab pos="8536446" algn="l"/>
              </a:tabLst>
            </a:pPr>
            <a:r>
              <a:rPr lang="en-US" sz="2800" b="1" dirty="0">
                <a:latin typeface="Comic Sans MS" pitchFamily="66" charset="0"/>
              </a:rPr>
              <a:t>Data collection and processing is automatic</a:t>
            </a:r>
          </a:p>
        </p:txBody>
      </p:sp>
      <p:sp>
        <p:nvSpPr>
          <p:cNvPr id="9" name="Line 88"/>
          <p:cNvSpPr>
            <a:spLocks noChangeShapeType="1"/>
          </p:cNvSpPr>
          <p:nvPr/>
        </p:nvSpPr>
        <p:spPr bwMode="auto">
          <a:xfrm>
            <a:off x="609600" y="533400"/>
            <a:ext cx="7924800" cy="0"/>
          </a:xfrm>
          <a:prstGeom prst="line">
            <a:avLst/>
          </a:prstGeom>
          <a:noFill/>
          <a:ln w="31750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79749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 Box 3"/>
          <p:cNvSpPr txBox="1">
            <a:spLocks noChangeArrowheads="1"/>
          </p:cNvSpPr>
          <p:nvPr/>
        </p:nvSpPr>
        <p:spPr bwMode="auto">
          <a:xfrm>
            <a:off x="0" y="0"/>
            <a:ext cx="8631238" cy="563563"/>
          </a:xfrm>
          <a:prstGeom prst="rect">
            <a:avLst/>
          </a:prstGeom>
          <a:noFill/>
          <a:ln w="91440">
            <a:noFill/>
            <a:round/>
            <a:headEnd/>
            <a:tailEnd/>
          </a:ln>
        </p:spPr>
        <p:txBody>
          <a:bodyPr lIns="81639" tIns="49049" rIns="81639" bIns="40820"/>
          <a:lstStyle/>
          <a:p>
            <a:pPr>
              <a:lnSpc>
                <a:spcPct val="98000"/>
              </a:lnSpc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  <a:tab pos="8535988" algn="l"/>
              </a:tabLst>
            </a:pPr>
            <a:endParaRPr lang="en-US" sz="3300" b="1" dirty="0">
              <a:solidFill>
                <a:srgbClr val="000000"/>
              </a:solidFill>
              <a:latin typeface="Bitstream Vera Sans" pitchFamily="34" charset="0"/>
              <a:ea typeface="DejaVu Sans"/>
              <a:cs typeface="DejaVu Sans"/>
            </a:endParaRPr>
          </a:p>
        </p:txBody>
      </p:sp>
      <p:sp>
        <p:nvSpPr>
          <p:cNvPr id="34820" name="Text Box 4"/>
          <p:cNvSpPr txBox="1">
            <a:spLocks noChangeArrowheads="1"/>
          </p:cNvSpPr>
          <p:nvPr/>
        </p:nvSpPr>
        <p:spPr bwMode="auto">
          <a:xfrm>
            <a:off x="152400" y="762000"/>
            <a:ext cx="8990013" cy="5943600"/>
          </a:xfrm>
          <a:prstGeom prst="rect">
            <a:avLst/>
          </a:prstGeom>
          <a:noFill/>
          <a:ln w="91440">
            <a:noFill/>
            <a:round/>
            <a:headEnd/>
            <a:tailEnd/>
          </a:ln>
        </p:spPr>
        <p:txBody>
          <a:bodyPr lIns="81639" tIns="56821" rIns="81639" bIns="40820"/>
          <a:lstStyle/>
          <a:p>
            <a:pPr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  <a:tab pos="8535988" algn="l"/>
              </a:tabLst>
            </a:pPr>
            <a:endParaRPr lang="en-US" sz="2000" dirty="0">
              <a:solidFill>
                <a:srgbClr val="000000"/>
              </a:solidFill>
              <a:latin typeface="Calibri" pitchFamily="34" charset="0"/>
              <a:ea typeface="DejaVu Sans"/>
              <a:cs typeface="DejaVu Sans"/>
            </a:endParaRPr>
          </a:p>
          <a:p>
            <a:pPr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  <a:tab pos="8535988" algn="l"/>
              </a:tabLst>
            </a:pPr>
            <a:endParaRPr lang="en-US" dirty="0">
              <a:solidFill>
                <a:srgbClr val="000000"/>
              </a:solidFill>
              <a:latin typeface="Calibri" pitchFamily="34" charset="0"/>
              <a:ea typeface="DejaVu Sans"/>
              <a:cs typeface="DejaVu Sans"/>
            </a:endParaRPr>
          </a:p>
        </p:txBody>
      </p:sp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0" y="76200"/>
            <a:ext cx="8613913" cy="564302"/>
          </a:xfrm>
          <a:prstGeom prst="rect">
            <a:avLst/>
          </a:prstGeom>
          <a:noFill/>
          <a:ln w="91440">
            <a:noFill/>
            <a:round/>
            <a:headEnd/>
            <a:tailEnd/>
          </a:ln>
          <a:effectLst/>
        </p:spPr>
        <p:txBody>
          <a:bodyPr lIns="81639" tIns="49049" rIns="81639" bIns="40820"/>
          <a:lstStyle/>
          <a:p>
            <a:pPr algn="ctr">
              <a:lnSpc>
                <a:spcPct val="98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  <a:tab pos="8536446" algn="l"/>
              </a:tabLst>
            </a:pPr>
            <a:r>
              <a:rPr lang="en-US" sz="2800" b="1" dirty="0">
                <a:latin typeface="Comic Sans MS" pitchFamily="66" charset="0"/>
              </a:rPr>
              <a:t>Bacterial identification results</a:t>
            </a:r>
          </a:p>
        </p:txBody>
      </p:sp>
      <p:pic>
        <p:nvPicPr>
          <p:cNvPr id="11265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5800" y="762000"/>
            <a:ext cx="7696200" cy="15648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752600" y="2190750"/>
            <a:ext cx="5295900" cy="301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228600" y="5334000"/>
            <a:ext cx="767889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Scores are based on:</a:t>
            </a:r>
          </a:p>
          <a:p>
            <a:pPr>
              <a:buClr>
                <a:srgbClr val="C00000"/>
              </a:buClr>
              <a:buSzPct val="60000"/>
              <a:buFont typeface="Wingdings" pitchFamily="2" charset="2"/>
              <a:buChar char="q"/>
            </a:pPr>
            <a:r>
              <a:rPr lang="en-US" sz="2000" dirty="0"/>
              <a:t> The mass of main peaks, and how well this matches a reference</a:t>
            </a:r>
          </a:p>
          <a:p>
            <a:pPr>
              <a:buClr>
                <a:srgbClr val="C00000"/>
              </a:buClr>
              <a:buSzPct val="60000"/>
              <a:buFont typeface="Wingdings" pitchFamily="2" charset="2"/>
              <a:buChar char="q"/>
            </a:pPr>
            <a:r>
              <a:rPr lang="en-US" sz="2000" dirty="0"/>
              <a:t> Presence of peaks that do not match reference spectra</a:t>
            </a:r>
          </a:p>
          <a:p>
            <a:pPr>
              <a:buClr>
                <a:srgbClr val="C00000"/>
              </a:buClr>
              <a:buSzPct val="60000"/>
              <a:buFont typeface="Wingdings" pitchFamily="2" charset="2"/>
              <a:buChar char="q"/>
            </a:pPr>
            <a:r>
              <a:rPr lang="en-US" sz="2000" dirty="0"/>
              <a:t> (Everything is automatic)</a:t>
            </a:r>
          </a:p>
        </p:txBody>
      </p:sp>
      <p:sp>
        <p:nvSpPr>
          <p:cNvPr id="9" name="Line 88"/>
          <p:cNvSpPr>
            <a:spLocks noChangeShapeType="1"/>
          </p:cNvSpPr>
          <p:nvPr/>
        </p:nvSpPr>
        <p:spPr bwMode="auto">
          <a:xfrm>
            <a:off x="609600" y="533400"/>
            <a:ext cx="7924800" cy="0"/>
          </a:xfrm>
          <a:prstGeom prst="line">
            <a:avLst/>
          </a:prstGeom>
          <a:noFill/>
          <a:ln w="31750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2337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extBox 7"/>
          <p:cNvSpPr txBox="1">
            <a:spLocks noChangeArrowheads="1"/>
          </p:cNvSpPr>
          <p:nvPr/>
        </p:nvSpPr>
        <p:spPr bwMode="auto">
          <a:xfrm>
            <a:off x="2555390" y="4645025"/>
            <a:ext cx="346441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b="1" dirty="0"/>
              <a:t>Mass spectrometry</a:t>
            </a:r>
          </a:p>
        </p:txBody>
      </p:sp>
      <p:sp>
        <p:nvSpPr>
          <p:cNvPr id="6151" name="TextBox 37"/>
          <p:cNvSpPr txBox="1">
            <a:spLocks noChangeArrowheads="1"/>
          </p:cNvSpPr>
          <p:nvPr/>
        </p:nvSpPr>
        <p:spPr bwMode="auto">
          <a:xfrm>
            <a:off x="3052088" y="2743200"/>
            <a:ext cx="2462213" cy="954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2800" b="1" dirty="0" err="1"/>
              <a:t>Lysis</a:t>
            </a:r>
            <a:endParaRPr lang="en-US" sz="2800" b="1" dirty="0"/>
          </a:p>
          <a:p>
            <a:pPr algn="ctr"/>
            <a:r>
              <a:rPr lang="en-US" sz="2800" b="1" dirty="0"/>
              <a:t>Fractionation</a:t>
            </a:r>
          </a:p>
        </p:txBody>
      </p:sp>
      <p:sp>
        <p:nvSpPr>
          <p:cNvPr id="6152" name="Text Box 10"/>
          <p:cNvSpPr txBox="1">
            <a:spLocks noChangeArrowheads="1"/>
          </p:cNvSpPr>
          <p:nvPr/>
        </p:nvSpPr>
        <p:spPr bwMode="auto">
          <a:xfrm>
            <a:off x="404749" y="0"/>
            <a:ext cx="8355171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2800" b="1" dirty="0">
                <a:latin typeface="Comic Sans MS" pitchFamily="66" charset="0"/>
              </a:rPr>
              <a:t>Sample preparation for protein identification, </a:t>
            </a:r>
          </a:p>
          <a:p>
            <a:pPr algn="ctr"/>
            <a:r>
              <a:rPr lang="en-US" sz="2800" b="1" dirty="0">
                <a:latin typeface="Comic Sans MS" pitchFamily="66" charset="0"/>
              </a:rPr>
              <a:t>characterization and quantitation</a:t>
            </a:r>
          </a:p>
        </p:txBody>
      </p:sp>
      <p:sp>
        <p:nvSpPr>
          <p:cNvPr id="6163" name="TextBox 7"/>
          <p:cNvSpPr txBox="1">
            <a:spLocks noChangeArrowheads="1"/>
          </p:cNvSpPr>
          <p:nvPr/>
        </p:nvSpPr>
        <p:spPr bwMode="auto">
          <a:xfrm>
            <a:off x="3371969" y="3910013"/>
            <a:ext cx="1822450" cy="522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b="1" dirty="0"/>
              <a:t>Digestion</a:t>
            </a:r>
          </a:p>
        </p:txBody>
      </p:sp>
      <p:sp>
        <p:nvSpPr>
          <p:cNvPr id="91" name="Oval 90"/>
          <p:cNvSpPr/>
          <p:nvPr/>
        </p:nvSpPr>
        <p:spPr>
          <a:xfrm>
            <a:off x="3849553" y="1804987"/>
            <a:ext cx="285750" cy="35718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92" name="Oval 91"/>
          <p:cNvSpPr/>
          <p:nvPr/>
        </p:nvSpPr>
        <p:spPr>
          <a:xfrm>
            <a:off x="2992303" y="1447800"/>
            <a:ext cx="1643062" cy="10715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69" name="Straight Arrow Connector 68"/>
          <p:cNvCxnSpPr/>
          <p:nvPr/>
        </p:nvCxnSpPr>
        <p:spPr>
          <a:xfrm rot="16200000" flipH="1">
            <a:off x="4067294" y="4543425"/>
            <a:ext cx="43180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99" name="Line 88"/>
          <p:cNvSpPr>
            <a:spLocks noChangeShapeType="1"/>
          </p:cNvSpPr>
          <p:nvPr/>
        </p:nvSpPr>
        <p:spPr bwMode="auto">
          <a:xfrm>
            <a:off x="609600" y="990600"/>
            <a:ext cx="7924800" cy="0"/>
          </a:xfrm>
          <a:prstGeom prst="line">
            <a:avLst/>
          </a:prstGeom>
          <a:noFill/>
          <a:ln w="31750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cxnSp>
        <p:nvCxnSpPr>
          <p:cNvPr id="64" name="Straight Arrow Connector 63"/>
          <p:cNvCxnSpPr/>
          <p:nvPr/>
        </p:nvCxnSpPr>
        <p:spPr>
          <a:xfrm rot="16200000" flipH="1">
            <a:off x="4067294" y="3839634"/>
            <a:ext cx="43180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 rot="16200000" flipH="1">
            <a:off x="4067294" y="2676878"/>
            <a:ext cx="43180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91048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7" name="Rectangle 87"/>
          <p:cNvSpPr>
            <a:spLocks noChangeArrowheads="1"/>
          </p:cNvSpPr>
          <p:nvPr/>
        </p:nvSpPr>
        <p:spPr bwMode="auto">
          <a:xfrm>
            <a:off x="0" y="0"/>
            <a:ext cx="91440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sv-SE" sz="2800" b="1" dirty="0">
                <a:latin typeface="Comic Sans MS" pitchFamily="66" charset="0"/>
              </a:rPr>
              <a:t>Electrospray</a:t>
            </a:r>
          </a:p>
        </p:txBody>
      </p:sp>
      <p:sp>
        <p:nvSpPr>
          <p:cNvPr id="3098" name="Line 88"/>
          <p:cNvSpPr>
            <a:spLocks noChangeShapeType="1"/>
          </p:cNvSpPr>
          <p:nvPr/>
        </p:nvSpPr>
        <p:spPr bwMode="auto">
          <a:xfrm>
            <a:off x="609600" y="685800"/>
            <a:ext cx="7924800" cy="0"/>
          </a:xfrm>
          <a:prstGeom prst="line">
            <a:avLst/>
          </a:prstGeom>
          <a:noFill/>
          <a:ln w="31750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pic>
        <p:nvPicPr>
          <p:cNvPr id="7169" name="Picture 1" descr="C:\Users\fenyo\Desktop\CryoESI1.jpg"/>
          <p:cNvPicPr>
            <a:picLocks noChangeAspect="1" noChangeArrowheads="1"/>
          </p:cNvPicPr>
          <p:nvPr/>
        </p:nvPicPr>
        <p:blipFill>
          <a:blip r:embed="rId3" cstate="print"/>
          <a:srcRect r="20879"/>
          <a:stretch>
            <a:fillRect/>
          </a:stretch>
        </p:blipFill>
        <p:spPr bwMode="auto">
          <a:xfrm>
            <a:off x="76200" y="1828800"/>
            <a:ext cx="4114800" cy="2552700"/>
          </a:xfrm>
          <a:prstGeom prst="rect">
            <a:avLst/>
          </a:prstGeom>
          <a:noFill/>
        </p:spPr>
      </p:pic>
      <p:sp>
        <p:nvSpPr>
          <p:cNvPr id="16" name="Rounded Rectangle 15"/>
          <p:cNvSpPr/>
          <p:nvPr/>
        </p:nvSpPr>
        <p:spPr>
          <a:xfrm>
            <a:off x="4686300" y="2362200"/>
            <a:ext cx="1752600" cy="914400"/>
          </a:xfrm>
          <a:prstGeom prst="roundRect">
            <a:avLst/>
          </a:prstGeom>
          <a:solidFill>
            <a:srgbClr val="FFC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Mass Analyzer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7162800" y="2362200"/>
            <a:ext cx="1752600" cy="914400"/>
          </a:xfrm>
          <a:prstGeom prst="roundRect">
            <a:avLst/>
          </a:prstGeom>
          <a:solidFill>
            <a:srgbClr val="92D05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Detector</a:t>
            </a:r>
          </a:p>
        </p:txBody>
      </p:sp>
      <p:cxnSp>
        <p:nvCxnSpPr>
          <p:cNvPr id="18" name="Straight Connector 17"/>
          <p:cNvCxnSpPr>
            <a:endCxn id="16" idx="1"/>
          </p:cNvCxnSpPr>
          <p:nvPr/>
        </p:nvCxnSpPr>
        <p:spPr>
          <a:xfrm>
            <a:off x="4267200" y="2819400"/>
            <a:ext cx="4191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6438900" y="2819400"/>
            <a:ext cx="7239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0" y="1371600"/>
            <a:ext cx="1295400" cy="914400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365759" y="137160"/>
            <a:ext cx="665278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 pitchFamily="34" charset="0"/>
              </a:rPr>
              <a:t>Central Dogma of Molecular Biology 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r="50000"/>
          <a:stretch/>
        </p:blipFill>
        <p:spPr>
          <a:xfrm>
            <a:off x="3993834" y="2366807"/>
            <a:ext cx="804741" cy="139610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/>
          <a:srcRect r="60467"/>
          <a:stretch/>
        </p:blipFill>
        <p:spPr>
          <a:xfrm>
            <a:off x="5283681" y="3762912"/>
            <a:ext cx="968862" cy="1243692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4964046" y="2808618"/>
            <a:ext cx="639271" cy="4544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5"/>
          <a:srcRect l="21050" b="8634"/>
          <a:stretch/>
        </p:blipFill>
        <p:spPr>
          <a:xfrm>
            <a:off x="4822019" y="2948382"/>
            <a:ext cx="1169606" cy="62943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/>
          <a:srcRect l="44673" t="75471"/>
          <a:stretch/>
        </p:blipFill>
        <p:spPr>
          <a:xfrm>
            <a:off x="4564891" y="3295466"/>
            <a:ext cx="890483" cy="342448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4"/>
          <a:srcRect l="43326" t="64967" r="8467"/>
          <a:stretch/>
        </p:blipFill>
        <p:spPr>
          <a:xfrm>
            <a:off x="6252543" y="4586915"/>
            <a:ext cx="1181436" cy="43570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52619" y="1802791"/>
            <a:ext cx="16112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Black" panose="020B0A04020102020204" pitchFamily="34" charset="0"/>
              </a:rPr>
              <a:t>Replication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897744" y="3100782"/>
            <a:ext cx="16110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Black" panose="020B0A04020102020204" pitchFamily="34" charset="0"/>
              </a:rPr>
              <a:t>Translation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07550" y="821343"/>
            <a:ext cx="2591025" cy="1463167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5"/>
          <a:srcRect l="17808" t="-2607" r="4385" b="15159"/>
          <a:stretch/>
        </p:blipFill>
        <p:spPr>
          <a:xfrm>
            <a:off x="1428691" y="991454"/>
            <a:ext cx="1152668" cy="60244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5"/>
          <a:srcRect l="40218" t="14418" r="1" b="15159"/>
          <a:stretch/>
        </p:blipFill>
        <p:spPr>
          <a:xfrm flipH="1" flipV="1">
            <a:off x="1234482" y="1278909"/>
            <a:ext cx="885626" cy="48515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64891" y="1458384"/>
            <a:ext cx="1871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Black" panose="020B0A04020102020204" pitchFamily="34" charset="0"/>
              </a:rPr>
              <a:t>Transcription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4"/>
          <a:srcRect r="60467"/>
          <a:stretch/>
        </p:blipFill>
        <p:spPr>
          <a:xfrm>
            <a:off x="6455936" y="5557994"/>
            <a:ext cx="968862" cy="1243692"/>
          </a:xfrm>
          <a:prstGeom prst="rect">
            <a:avLst/>
          </a:prstGeom>
        </p:spPr>
      </p:pic>
      <p:sp>
        <p:nvSpPr>
          <p:cNvPr id="2" name="Oval 1"/>
          <p:cNvSpPr/>
          <p:nvPr/>
        </p:nvSpPr>
        <p:spPr>
          <a:xfrm>
            <a:off x="7351622" y="5599682"/>
            <a:ext cx="457200" cy="46124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Black" panose="020B0A04020102020204" pitchFamily="34" charset="0"/>
              </a:rPr>
              <a:t>P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5"/>
          <a:srcRect l="17808" t="-2607" r="4385" b="15159"/>
          <a:stretch/>
        </p:blipFill>
        <p:spPr>
          <a:xfrm>
            <a:off x="5796880" y="4938366"/>
            <a:ext cx="1152668" cy="602443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6896113" y="5202211"/>
            <a:ext cx="1745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Black" panose="020B0A04020102020204" pitchFamily="34" charset="0"/>
              </a:rPr>
              <a:t>Modification</a:t>
            </a:r>
          </a:p>
        </p:txBody>
      </p:sp>
    </p:spTree>
    <p:extLst>
      <p:ext uri="{BB962C8B-B14F-4D97-AF65-F5344CB8AC3E}">
        <p14:creationId xmlns:p14="http://schemas.microsoft.com/office/powerpoint/2010/main" val="29195944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Box 10"/>
          <p:cNvSpPr txBox="1">
            <a:spLocks noChangeArrowheads="1"/>
          </p:cNvSpPr>
          <p:nvPr/>
        </p:nvSpPr>
        <p:spPr bwMode="auto">
          <a:xfrm>
            <a:off x="2547151" y="0"/>
            <a:ext cx="407034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2800" b="1" dirty="0">
                <a:latin typeface="Comic Sans MS" pitchFamily="66" charset="0"/>
              </a:rPr>
              <a:t>Peptide Fragmentation</a:t>
            </a:r>
          </a:p>
        </p:txBody>
      </p:sp>
      <p:sp>
        <p:nvSpPr>
          <p:cNvPr id="11" name="Line 88"/>
          <p:cNvSpPr>
            <a:spLocks noChangeShapeType="1"/>
          </p:cNvSpPr>
          <p:nvPr/>
        </p:nvSpPr>
        <p:spPr bwMode="auto">
          <a:xfrm>
            <a:off x="609600" y="533400"/>
            <a:ext cx="7924800" cy="0"/>
          </a:xfrm>
          <a:prstGeom prst="line">
            <a:avLst/>
          </a:prstGeom>
          <a:noFill/>
          <a:ln w="31750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grpSp>
        <p:nvGrpSpPr>
          <p:cNvPr id="2" name="Group 30"/>
          <p:cNvGrpSpPr>
            <a:grpSpLocks noChangeAspect="1"/>
          </p:cNvGrpSpPr>
          <p:nvPr/>
        </p:nvGrpSpPr>
        <p:grpSpPr>
          <a:xfrm>
            <a:off x="914400" y="645602"/>
            <a:ext cx="7315200" cy="573598"/>
            <a:chOff x="-1253925" y="2270008"/>
            <a:chExt cx="11661500" cy="914400"/>
          </a:xfrm>
        </p:grpSpPr>
        <p:sp>
          <p:nvSpPr>
            <p:cNvPr id="12" name="Rounded Rectangle 11"/>
            <p:cNvSpPr/>
            <p:nvPr/>
          </p:nvSpPr>
          <p:spPr>
            <a:xfrm>
              <a:off x="1219200" y="2270008"/>
              <a:ext cx="1752600" cy="914400"/>
            </a:xfrm>
            <a:prstGeom prst="roundRect">
              <a:avLst/>
            </a:prstGeom>
            <a:solidFill>
              <a:srgbClr val="FFC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Mass Analyzer 1</a:t>
              </a:r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3695700" y="2270008"/>
              <a:ext cx="1752600" cy="914400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>
                  <a:solidFill>
                    <a:schemeClr val="tx1"/>
                  </a:solidFill>
                </a:rPr>
                <a:t>Frag-mentation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8654975" y="2270008"/>
              <a:ext cx="1752600" cy="914400"/>
            </a:xfrm>
            <a:prstGeom prst="roundRect">
              <a:avLst/>
            </a:prstGeom>
            <a:solidFill>
              <a:srgbClr val="92D05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Detector</a:t>
              </a:r>
            </a:p>
          </p:txBody>
        </p:sp>
        <p:cxnSp>
          <p:nvCxnSpPr>
            <p:cNvPr id="15" name="Straight Connector 14"/>
            <p:cNvCxnSpPr/>
            <p:nvPr/>
          </p:nvCxnSpPr>
          <p:spPr>
            <a:xfrm>
              <a:off x="2971800" y="2727208"/>
              <a:ext cx="723900" cy="0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5448300" y="2727208"/>
              <a:ext cx="723900" cy="0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ounded Rectangle 16"/>
            <p:cNvSpPr/>
            <p:nvPr/>
          </p:nvSpPr>
          <p:spPr>
            <a:xfrm>
              <a:off x="-1253925" y="2270008"/>
              <a:ext cx="1752600" cy="914400"/>
            </a:xfrm>
            <a:prstGeom prst="roundRect">
              <a:avLst/>
            </a:prstGeom>
            <a:solidFill>
              <a:srgbClr val="FF9933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Ion Source</a:t>
              </a:r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6172200" y="2270008"/>
              <a:ext cx="1752600" cy="914400"/>
            </a:xfrm>
            <a:prstGeom prst="roundRect">
              <a:avLst/>
            </a:prstGeom>
            <a:solidFill>
              <a:srgbClr val="FFC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Mass Analyzer 2</a:t>
              </a:r>
            </a:p>
          </p:txBody>
        </p:sp>
        <p:cxnSp>
          <p:nvCxnSpPr>
            <p:cNvPr id="29" name="Straight Connector 28"/>
            <p:cNvCxnSpPr/>
            <p:nvPr/>
          </p:nvCxnSpPr>
          <p:spPr>
            <a:xfrm>
              <a:off x="7939750" y="2727208"/>
              <a:ext cx="723900" cy="0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487100" y="2727208"/>
              <a:ext cx="723900" cy="0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7"/>
          <p:cNvPicPr>
            <a:picLocks noChangeAspect="1" noChangeArrowheads="1"/>
          </p:cNvPicPr>
          <p:nvPr/>
        </p:nvPicPr>
        <p:blipFill>
          <a:blip r:embed="rId2" cstate="print"/>
          <a:srcRect l="22580" t="6108" r="25807" b="38772"/>
          <a:stretch>
            <a:fillRect/>
          </a:stretch>
        </p:blipFill>
        <p:spPr bwMode="auto">
          <a:xfrm>
            <a:off x="2943842" y="2895600"/>
            <a:ext cx="3837958" cy="2362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cxnSp>
        <p:nvCxnSpPr>
          <p:cNvPr id="35" name="Straight Connector 34"/>
          <p:cNvCxnSpPr/>
          <p:nvPr/>
        </p:nvCxnSpPr>
        <p:spPr>
          <a:xfrm rot="5400000">
            <a:off x="3859389" y="4056945"/>
            <a:ext cx="16002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rot="10800000" flipV="1">
            <a:off x="4307594" y="3254020"/>
            <a:ext cx="381003" cy="2"/>
          </a:xfrm>
          <a:prstGeom prst="line">
            <a:avLst/>
          </a:prstGeom>
          <a:ln w="571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rot="10800000" flipV="1">
            <a:off x="4627382" y="4854219"/>
            <a:ext cx="381003" cy="2"/>
          </a:xfrm>
          <a:prstGeom prst="line">
            <a:avLst/>
          </a:prstGeom>
          <a:ln w="5715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4561" name="Picture 1" descr="C:\Users\fenyo\Desktop\MS-MS-positive.gif"/>
          <p:cNvPicPr>
            <a:picLocks noChangeAspect="1" noChangeArrowheads="1"/>
          </p:cNvPicPr>
          <p:nvPr/>
        </p:nvPicPr>
        <p:blipFill>
          <a:blip r:embed="rId3" cstate="print"/>
          <a:srcRect l="8333" t="14865" r="19748" b="69627"/>
          <a:stretch>
            <a:fillRect/>
          </a:stretch>
        </p:blipFill>
        <p:spPr bwMode="auto">
          <a:xfrm>
            <a:off x="457200" y="1436511"/>
            <a:ext cx="4471865" cy="1300726"/>
          </a:xfrm>
          <a:prstGeom prst="rect">
            <a:avLst/>
          </a:prstGeom>
          <a:noFill/>
        </p:spPr>
      </p:pic>
      <p:pic>
        <p:nvPicPr>
          <p:cNvPr id="33" name="Picture 1" descr="C:\Users\fenyo\Desktop\MS-MS-positive.gif"/>
          <p:cNvPicPr>
            <a:picLocks noChangeAspect="1" noChangeArrowheads="1"/>
          </p:cNvPicPr>
          <p:nvPr/>
        </p:nvPicPr>
        <p:blipFill>
          <a:blip r:embed="rId3" cstate="print"/>
          <a:srcRect l="6250" t="68917" r="18750" b="15639"/>
          <a:stretch>
            <a:fillRect/>
          </a:stretch>
        </p:blipFill>
        <p:spPr bwMode="auto">
          <a:xfrm>
            <a:off x="4419600" y="5410200"/>
            <a:ext cx="4663440" cy="1295400"/>
          </a:xfrm>
          <a:prstGeom prst="rect">
            <a:avLst/>
          </a:prstGeom>
          <a:noFill/>
        </p:spPr>
      </p:pic>
      <p:sp>
        <p:nvSpPr>
          <p:cNvPr id="41" name="TextBox 40"/>
          <p:cNvSpPr txBox="1"/>
          <p:nvPr/>
        </p:nvSpPr>
        <p:spPr>
          <a:xfrm>
            <a:off x="2209800" y="1524000"/>
            <a:ext cx="4347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C00000"/>
                </a:solidFill>
              </a:rPr>
              <a:t>b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6598108" y="5282625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0070C0"/>
                </a:solidFill>
              </a:rPr>
              <a:t>y</a:t>
            </a:r>
          </a:p>
        </p:txBody>
      </p:sp>
      <p:sp>
        <p:nvSpPr>
          <p:cNvPr id="44" name="Rectangle 43"/>
          <p:cNvSpPr/>
          <p:nvPr/>
        </p:nvSpPr>
        <p:spPr>
          <a:xfrm>
            <a:off x="4572000" y="5410200"/>
            <a:ext cx="4419600" cy="1219200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479778" y="1535289"/>
            <a:ext cx="4419600" cy="12192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2" grpId="0"/>
      <p:bldP spid="44" grpId="0" animBg="1"/>
      <p:bldP spid="4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5" name="Group 414"/>
          <p:cNvGrpSpPr/>
          <p:nvPr/>
        </p:nvGrpSpPr>
        <p:grpSpPr>
          <a:xfrm>
            <a:off x="300038" y="2916238"/>
            <a:ext cx="8736012" cy="3698875"/>
            <a:chOff x="300038" y="2916238"/>
            <a:chExt cx="8736012" cy="3698875"/>
          </a:xfrm>
        </p:grpSpPr>
        <p:sp>
          <p:nvSpPr>
            <p:cNvPr id="416" name="Rectangle 39"/>
            <p:cNvSpPr>
              <a:spLocks noChangeArrowheads="1"/>
            </p:cNvSpPr>
            <p:nvPr/>
          </p:nvSpPr>
          <p:spPr bwMode="auto">
            <a:xfrm>
              <a:off x="4295775" y="6248400"/>
              <a:ext cx="56515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1800"/>
                <a:t>m/z</a:t>
              </a:r>
            </a:p>
          </p:txBody>
        </p:sp>
        <p:sp>
          <p:nvSpPr>
            <p:cNvPr id="417" name="Line 40"/>
            <p:cNvSpPr>
              <a:spLocks noChangeShapeType="1"/>
            </p:cNvSpPr>
            <p:nvPr/>
          </p:nvSpPr>
          <p:spPr bwMode="auto">
            <a:xfrm flipV="1">
              <a:off x="111283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8" name="Line 41"/>
            <p:cNvSpPr>
              <a:spLocks noChangeShapeType="1"/>
            </p:cNvSpPr>
            <p:nvPr/>
          </p:nvSpPr>
          <p:spPr bwMode="auto">
            <a:xfrm flipV="1">
              <a:off x="114617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9" name="Line 42"/>
            <p:cNvSpPr>
              <a:spLocks noChangeShapeType="1"/>
            </p:cNvSpPr>
            <p:nvPr/>
          </p:nvSpPr>
          <p:spPr bwMode="auto">
            <a:xfrm flipV="1">
              <a:off x="118268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0" name="Line 43"/>
            <p:cNvSpPr>
              <a:spLocks noChangeShapeType="1"/>
            </p:cNvSpPr>
            <p:nvPr/>
          </p:nvSpPr>
          <p:spPr bwMode="auto">
            <a:xfrm flipV="1">
              <a:off x="120491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1" name="Line 44"/>
            <p:cNvSpPr>
              <a:spLocks noChangeShapeType="1"/>
            </p:cNvSpPr>
            <p:nvPr/>
          </p:nvSpPr>
          <p:spPr bwMode="auto">
            <a:xfrm flipV="1">
              <a:off x="129540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2" name="Line 45"/>
            <p:cNvSpPr>
              <a:spLocks noChangeShapeType="1"/>
            </p:cNvSpPr>
            <p:nvPr/>
          </p:nvSpPr>
          <p:spPr bwMode="auto">
            <a:xfrm flipV="1">
              <a:off x="130651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3" name="Line 46"/>
            <p:cNvSpPr>
              <a:spLocks noChangeShapeType="1"/>
            </p:cNvSpPr>
            <p:nvPr/>
          </p:nvSpPr>
          <p:spPr bwMode="auto">
            <a:xfrm flipV="1">
              <a:off x="131762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4" name="Line 47"/>
            <p:cNvSpPr>
              <a:spLocks noChangeShapeType="1"/>
            </p:cNvSpPr>
            <p:nvPr/>
          </p:nvSpPr>
          <p:spPr bwMode="auto">
            <a:xfrm flipV="1">
              <a:off x="132873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5" name="Line 48"/>
            <p:cNvSpPr>
              <a:spLocks noChangeShapeType="1"/>
            </p:cNvSpPr>
            <p:nvPr/>
          </p:nvSpPr>
          <p:spPr bwMode="auto">
            <a:xfrm flipV="1">
              <a:off x="134143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6" name="Line 49"/>
            <p:cNvSpPr>
              <a:spLocks noChangeShapeType="1"/>
            </p:cNvSpPr>
            <p:nvPr/>
          </p:nvSpPr>
          <p:spPr bwMode="auto">
            <a:xfrm flipV="1">
              <a:off x="135255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7" name="Line 50"/>
            <p:cNvSpPr>
              <a:spLocks noChangeShapeType="1"/>
            </p:cNvSpPr>
            <p:nvPr/>
          </p:nvSpPr>
          <p:spPr bwMode="auto">
            <a:xfrm flipV="1">
              <a:off x="138588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8" name="Line 51"/>
            <p:cNvSpPr>
              <a:spLocks noChangeShapeType="1"/>
            </p:cNvSpPr>
            <p:nvPr/>
          </p:nvSpPr>
          <p:spPr bwMode="auto">
            <a:xfrm flipV="1">
              <a:off x="139858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9" name="Line 52"/>
            <p:cNvSpPr>
              <a:spLocks noChangeShapeType="1"/>
            </p:cNvSpPr>
            <p:nvPr/>
          </p:nvSpPr>
          <p:spPr bwMode="auto">
            <a:xfrm flipV="1">
              <a:off x="140970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0" name="Line 53"/>
            <p:cNvSpPr>
              <a:spLocks noChangeShapeType="1"/>
            </p:cNvSpPr>
            <p:nvPr/>
          </p:nvSpPr>
          <p:spPr bwMode="auto">
            <a:xfrm flipV="1">
              <a:off x="142081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1" name="Line 54"/>
            <p:cNvSpPr>
              <a:spLocks noChangeShapeType="1"/>
            </p:cNvSpPr>
            <p:nvPr/>
          </p:nvSpPr>
          <p:spPr bwMode="auto">
            <a:xfrm flipV="1">
              <a:off x="143192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2" name="Line 55"/>
            <p:cNvSpPr>
              <a:spLocks noChangeShapeType="1"/>
            </p:cNvSpPr>
            <p:nvPr/>
          </p:nvSpPr>
          <p:spPr bwMode="auto">
            <a:xfrm flipV="1">
              <a:off x="144303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3" name="Line 56"/>
            <p:cNvSpPr>
              <a:spLocks noChangeShapeType="1"/>
            </p:cNvSpPr>
            <p:nvPr/>
          </p:nvSpPr>
          <p:spPr bwMode="auto">
            <a:xfrm flipV="1">
              <a:off x="1454150" y="5972175"/>
              <a:ext cx="0" cy="3016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4" name="Line 57"/>
            <p:cNvSpPr>
              <a:spLocks noChangeShapeType="1"/>
            </p:cNvSpPr>
            <p:nvPr/>
          </p:nvSpPr>
          <p:spPr bwMode="auto">
            <a:xfrm flipV="1">
              <a:off x="146526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5" name="Line 58"/>
            <p:cNvSpPr>
              <a:spLocks noChangeShapeType="1"/>
            </p:cNvSpPr>
            <p:nvPr/>
          </p:nvSpPr>
          <p:spPr bwMode="auto">
            <a:xfrm flipV="1">
              <a:off x="147637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6" name="Line 59"/>
            <p:cNvSpPr>
              <a:spLocks noChangeShapeType="1"/>
            </p:cNvSpPr>
            <p:nvPr/>
          </p:nvSpPr>
          <p:spPr bwMode="auto">
            <a:xfrm flipV="1">
              <a:off x="148907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7" name="Line 60"/>
            <p:cNvSpPr>
              <a:spLocks noChangeShapeType="1"/>
            </p:cNvSpPr>
            <p:nvPr/>
          </p:nvSpPr>
          <p:spPr bwMode="auto">
            <a:xfrm flipV="1">
              <a:off x="150018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8" name="Line 61"/>
            <p:cNvSpPr>
              <a:spLocks noChangeShapeType="1"/>
            </p:cNvSpPr>
            <p:nvPr/>
          </p:nvSpPr>
          <p:spPr bwMode="auto">
            <a:xfrm flipV="1">
              <a:off x="152400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9" name="Line 62"/>
            <p:cNvSpPr>
              <a:spLocks noChangeShapeType="1"/>
            </p:cNvSpPr>
            <p:nvPr/>
          </p:nvSpPr>
          <p:spPr bwMode="auto">
            <a:xfrm flipV="1">
              <a:off x="154622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0" name="Line 63"/>
            <p:cNvSpPr>
              <a:spLocks noChangeShapeType="1"/>
            </p:cNvSpPr>
            <p:nvPr/>
          </p:nvSpPr>
          <p:spPr bwMode="auto">
            <a:xfrm flipV="1">
              <a:off x="1557338" y="5942013"/>
              <a:ext cx="0" cy="603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1" name="Line 64"/>
            <p:cNvSpPr>
              <a:spLocks noChangeShapeType="1"/>
            </p:cNvSpPr>
            <p:nvPr/>
          </p:nvSpPr>
          <p:spPr bwMode="auto">
            <a:xfrm flipV="1">
              <a:off x="156845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2" name="Line 65"/>
            <p:cNvSpPr>
              <a:spLocks noChangeShapeType="1"/>
            </p:cNvSpPr>
            <p:nvPr/>
          </p:nvSpPr>
          <p:spPr bwMode="auto">
            <a:xfrm flipV="1">
              <a:off x="159067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3" name="Line 66"/>
            <p:cNvSpPr>
              <a:spLocks noChangeShapeType="1"/>
            </p:cNvSpPr>
            <p:nvPr/>
          </p:nvSpPr>
          <p:spPr bwMode="auto">
            <a:xfrm flipV="1">
              <a:off x="160337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4" name="Line 67"/>
            <p:cNvSpPr>
              <a:spLocks noChangeShapeType="1"/>
            </p:cNvSpPr>
            <p:nvPr/>
          </p:nvSpPr>
          <p:spPr bwMode="auto">
            <a:xfrm flipV="1">
              <a:off x="161290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5" name="Line 68"/>
            <p:cNvSpPr>
              <a:spLocks noChangeShapeType="1"/>
            </p:cNvSpPr>
            <p:nvPr/>
          </p:nvSpPr>
          <p:spPr bwMode="auto">
            <a:xfrm flipV="1">
              <a:off x="1624013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6" name="Line 69"/>
            <p:cNvSpPr>
              <a:spLocks noChangeShapeType="1"/>
            </p:cNvSpPr>
            <p:nvPr/>
          </p:nvSpPr>
          <p:spPr bwMode="auto">
            <a:xfrm flipV="1">
              <a:off x="164941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7" name="Line 70"/>
            <p:cNvSpPr>
              <a:spLocks noChangeShapeType="1"/>
            </p:cNvSpPr>
            <p:nvPr/>
          </p:nvSpPr>
          <p:spPr bwMode="auto">
            <a:xfrm flipV="1">
              <a:off x="1660525" y="5657850"/>
              <a:ext cx="0" cy="34448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8" name="Line 71"/>
            <p:cNvSpPr>
              <a:spLocks noChangeShapeType="1"/>
            </p:cNvSpPr>
            <p:nvPr/>
          </p:nvSpPr>
          <p:spPr bwMode="auto">
            <a:xfrm flipV="1">
              <a:off x="1671638" y="5962650"/>
              <a:ext cx="0" cy="3968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9" name="Line 72"/>
            <p:cNvSpPr>
              <a:spLocks noChangeShapeType="1"/>
            </p:cNvSpPr>
            <p:nvPr/>
          </p:nvSpPr>
          <p:spPr bwMode="auto">
            <a:xfrm flipV="1">
              <a:off x="169386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0" name="Line 73"/>
            <p:cNvSpPr>
              <a:spLocks noChangeShapeType="1"/>
            </p:cNvSpPr>
            <p:nvPr/>
          </p:nvSpPr>
          <p:spPr bwMode="auto">
            <a:xfrm flipV="1">
              <a:off x="170497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1" name="Line 74"/>
            <p:cNvSpPr>
              <a:spLocks noChangeShapeType="1"/>
            </p:cNvSpPr>
            <p:nvPr/>
          </p:nvSpPr>
          <p:spPr bwMode="auto">
            <a:xfrm flipV="1">
              <a:off x="172720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2" name="Line 75"/>
            <p:cNvSpPr>
              <a:spLocks noChangeShapeType="1"/>
            </p:cNvSpPr>
            <p:nvPr/>
          </p:nvSpPr>
          <p:spPr bwMode="auto">
            <a:xfrm flipV="1">
              <a:off x="173990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3" name="Line 76"/>
            <p:cNvSpPr>
              <a:spLocks noChangeShapeType="1"/>
            </p:cNvSpPr>
            <p:nvPr/>
          </p:nvSpPr>
          <p:spPr bwMode="auto">
            <a:xfrm flipV="1">
              <a:off x="1751013" y="5913438"/>
              <a:ext cx="0" cy="889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4" name="Line 77"/>
            <p:cNvSpPr>
              <a:spLocks noChangeShapeType="1"/>
            </p:cNvSpPr>
            <p:nvPr/>
          </p:nvSpPr>
          <p:spPr bwMode="auto">
            <a:xfrm flipV="1">
              <a:off x="1762125" y="5903913"/>
              <a:ext cx="0" cy="984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5" name="Line 78"/>
            <p:cNvSpPr>
              <a:spLocks noChangeShapeType="1"/>
            </p:cNvSpPr>
            <p:nvPr/>
          </p:nvSpPr>
          <p:spPr bwMode="auto">
            <a:xfrm flipV="1">
              <a:off x="1774825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6" name="Line 79"/>
            <p:cNvSpPr>
              <a:spLocks noChangeShapeType="1"/>
            </p:cNvSpPr>
            <p:nvPr/>
          </p:nvSpPr>
          <p:spPr bwMode="auto">
            <a:xfrm flipV="1">
              <a:off x="181927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7" name="Line 80"/>
            <p:cNvSpPr>
              <a:spLocks noChangeShapeType="1"/>
            </p:cNvSpPr>
            <p:nvPr/>
          </p:nvSpPr>
          <p:spPr bwMode="auto">
            <a:xfrm flipV="1">
              <a:off x="183197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8" name="Line 81"/>
            <p:cNvSpPr>
              <a:spLocks noChangeShapeType="1"/>
            </p:cNvSpPr>
            <p:nvPr/>
          </p:nvSpPr>
          <p:spPr bwMode="auto">
            <a:xfrm flipV="1">
              <a:off x="184150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9" name="Line 82"/>
            <p:cNvSpPr>
              <a:spLocks noChangeShapeType="1"/>
            </p:cNvSpPr>
            <p:nvPr/>
          </p:nvSpPr>
          <p:spPr bwMode="auto">
            <a:xfrm flipV="1">
              <a:off x="1854200" y="5972175"/>
              <a:ext cx="0" cy="3016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0" name="Line 83"/>
            <p:cNvSpPr>
              <a:spLocks noChangeShapeType="1"/>
            </p:cNvSpPr>
            <p:nvPr/>
          </p:nvSpPr>
          <p:spPr bwMode="auto">
            <a:xfrm flipV="1">
              <a:off x="186531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1" name="Line 84"/>
            <p:cNvSpPr>
              <a:spLocks noChangeShapeType="1"/>
            </p:cNvSpPr>
            <p:nvPr/>
          </p:nvSpPr>
          <p:spPr bwMode="auto">
            <a:xfrm flipV="1">
              <a:off x="187642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2" name="Line 85"/>
            <p:cNvSpPr>
              <a:spLocks noChangeShapeType="1"/>
            </p:cNvSpPr>
            <p:nvPr/>
          </p:nvSpPr>
          <p:spPr bwMode="auto">
            <a:xfrm flipV="1">
              <a:off x="188912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3" name="Line 86"/>
            <p:cNvSpPr>
              <a:spLocks noChangeShapeType="1"/>
            </p:cNvSpPr>
            <p:nvPr/>
          </p:nvSpPr>
          <p:spPr bwMode="auto">
            <a:xfrm flipV="1">
              <a:off x="192087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4" name="Line 87"/>
            <p:cNvSpPr>
              <a:spLocks noChangeShapeType="1"/>
            </p:cNvSpPr>
            <p:nvPr/>
          </p:nvSpPr>
          <p:spPr bwMode="auto">
            <a:xfrm flipV="1">
              <a:off x="196850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5" name="Line 88"/>
            <p:cNvSpPr>
              <a:spLocks noChangeShapeType="1"/>
            </p:cNvSpPr>
            <p:nvPr/>
          </p:nvSpPr>
          <p:spPr bwMode="auto">
            <a:xfrm flipV="1">
              <a:off x="1979613" y="5383213"/>
              <a:ext cx="0" cy="61912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6" name="Line 89"/>
            <p:cNvSpPr>
              <a:spLocks noChangeShapeType="1"/>
            </p:cNvSpPr>
            <p:nvPr/>
          </p:nvSpPr>
          <p:spPr bwMode="auto">
            <a:xfrm flipV="1">
              <a:off x="1990725" y="5903913"/>
              <a:ext cx="0" cy="9842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7" name="Line 90"/>
            <p:cNvSpPr>
              <a:spLocks noChangeShapeType="1"/>
            </p:cNvSpPr>
            <p:nvPr/>
          </p:nvSpPr>
          <p:spPr bwMode="auto">
            <a:xfrm flipV="1">
              <a:off x="200342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8" name="Line 91"/>
            <p:cNvSpPr>
              <a:spLocks noChangeShapeType="1"/>
            </p:cNvSpPr>
            <p:nvPr/>
          </p:nvSpPr>
          <p:spPr bwMode="auto">
            <a:xfrm flipV="1">
              <a:off x="202406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9" name="Line 92"/>
            <p:cNvSpPr>
              <a:spLocks noChangeShapeType="1"/>
            </p:cNvSpPr>
            <p:nvPr/>
          </p:nvSpPr>
          <p:spPr bwMode="auto">
            <a:xfrm flipV="1">
              <a:off x="203517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0" name="Line 93"/>
            <p:cNvSpPr>
              <a:spLocks noChangeShapeType="1"/>
            </p:cNvSpPr>
            <p:nvPr/>
          </p:nvSpPr>
          <p:spPr bwMode="auto">
            <a:xfrm flipV="1">
              <a:off x="209232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1" name="Line 94"/>
            <p:cNvSpPr>
              <a:spLocks noChangeShapeType="1"/>
            </p:cNvSpPr>
            <p:nvPr/>
          </p:nvSpPr>
          <p:spPr bwMode="auto">
            <a:xfrm flipV="1">
              <a:off x="211455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2" name="Line 95"/>
            <p:cNvSpPr>
              <a:spLocks noChangeShapeType="1"/>
            </p:cNvSpPr>
            <p:nvPr/>
          </p:nvSpPr>
          <p:spPr bwMode="auto">
            <a:xfrm flipV="1">
              <a:off x="212725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3" name="Line 96"/>
            <p:cNvSpPr>
              <a:spLocks noChangeShapeType="1"/>
            </p:cNvSpPr>
            <p:nvPr/>
          </p:nvSpPr>
          <p:spPr bwMode="auto">
            <a:xfrm flipV="1">
              <a:off x="213836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4" name="Line 97"/>
            <p:cNvSpPr>
              <a:spLocks noChangeShapeType="1"/>
            </p:cNvSpPr>
            <p:nvPr/>
          </p:nvSpPr>
          <p:spPr bwMode="auto">
            <a:xfrm flipV="1">
              <a:off x="214947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5" name="Line 98"/>
            <p:cNvSpPr>
              <a:spLocks noChangeShapeType="1"/>
            </p:cNvSpPr>
            <p:nvPr/>
          </p:nvSpPr>
          <p:spPr bwMode="auto">
            <a:xfrm flipV="1">
              <a:off x="216058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6" name="Line 99"/>
            <p:cNvSpPr>
              <a:spLocks noChangeShapeType="1"/>
            </p:cNvSpPr>
            <p:nvPr/>
          </p:nvSpPr>
          <p:spPr bwMode="auto">
            <a:xfrm flipV="1">
              <a:off x="2171700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7" name="Line 100"/>
            <p:cNvSpPr>
              <a:spLocks noChangeShapeType="1"/>
            </p:cNvSpPr>
            <p:nvPr/>
          </p:nvSpPr>
          <p:spPr bwMode="auto">
            <a:xfrm flipV="1">
              <a:off x="218281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8" name="Line 101"/>
            <p:cNvSpPr>
              <a:spLocks noChangeShapeType="1"/>
            </p:cNvSpPr>
            <p:nvPr/>
          </p:nvSpPr>
          <p:spPr bwMode="auto">
            <a:xfrm flipV="1">
              <a:off x="220662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9" name="Line 102"/>
            <p:cNvSpPr>
              <a:spLocks noChangeShapeType="1"/>
            </p:cNvSpPr>
            <p:nvPr/>
          </p:nvSpPr>
          <p:spPr bwMode="auto">
            <a:xfrm flipV="1">
              <a:off x="221773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0" name="Line 103"/>
            <p:cNvSpPr>
              <a:spLocks noChangeShapeType="1"/>
            </p:cNvSpPr>
            <p:nvPr/>
          </p:nvSpPr>
          <p:spPr bwMode="auto">
            <a:xfrm flipV="1">
              <a:off x="222885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1" name="Line 104"/>
            <p:cNvSpPr>
              <a:spLocks noChangeShapeType="1"/>
            </p:cNvSpPr>
            <p:nvPr/>
          </p:nvSpPr>
          <p:spPr bwMode="auto">
            <a:xfrm flipV="1">
              <a:off x="2239963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2" name="Line 105"/>
            <p:cNvSpPr>
              <a:spLocks noChangeShapeType="1"/>
            </p:cNvSpPr>
            <p:nvPr/>
          </p:nvSpPr>
          <p:spPr bwMode="auto">
            <a:xfrm flipV="1">
              <a:off x="226218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3" name="Line 106"/>
            <p:cNvSpPr>
              <a:spLocks noChangeShapeType="1"/>
            </p:cNvSpPr>
            <p:nvPr/>
          </p:nvSpPr>
          <p:spPr bwMode="auto">
            <a:xfrm flipV="1">
              <a:off x="228600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4" name="Line 107"/>
            <p:cNvSpPr>
              <a:spLocks noChangeShapeType="1"/>
            </p:cNvSpPr>
            <p:nvPr/>
          </p:nvSpPr>
          <p:spPr bwMode="auto">
            <a:xfrm flipV="1">
              <a:off x="229711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5" name="Line 108"/>
            <p:cNvSpPr>
              <a:spLocks noChangeShapeType="1"/>
            </p:cNvSpPr>
            <p:nvPr/>
          </p:nvSpPr>
          <p:spPr bwMode="auto">
            <a:xfrm flipV="1">
              <a:off x="230981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6" name="Line 109"/>
            <p:cNvSpPr>
              <a:spLocks noChangeShapeType="1"/>
            </p:cNvSpPr>
            <p:nvPr/>
          </p:nvSpPr>
          <p:spPr bwMode="auto">
            <a:xfrm flipV="1">
              <a:off x="232092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7" name="Line 110"/>
            <p:cNvSpPr>
              <a:spLocks noChangeShapeType="1"/>
            </p:cNvSpPr>
            <p:nvPr/>
          </p:nvSpPr>
          <p:spPr bwMode="auto">
            <a:xfrm flipV="1">
              <a:off x="234315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8" name="Line 111"/>
            <p:cNvSpPr>
              <a:spLocks noChangeShapeType="1"/>
            </p:cNvSpPr>
            <p:nvPr/>
          </p:nvSpPr>
          <p:spPr bwMode="auto">
            <a:xfrm flipV="1">
              <a:off x="235426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9" name="Line 112"/>
            <p:cNvSpPr>
              <a:spLocks noChangeShapeType="1"/>
            </p:cNvSpPr>
            <p:nvPr/>
          </p:nvSpPr>
          <p:spPr bwMode="auto">
            <a:xfrm flipV="1">
              <a:off x="236537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90" name="Line 113"/>
            <p:cNvSpPr>
              <a:spLocks noChangeShapeType="1"/>
            </p:cNvSpPr>
            <p:nvPr/>
          </p:nvSpPr>
          <p:spPr bwMode="auto">
            <a:xfrm flipV="1">
              <a:off x="237648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91" name="Line 114"/>
            <p:cNvSpPr>
              <a:spLocks noChangeShapeType="1"/>
            </p:cNvSpPr>
            <p:nvPr/>
          </p:nvSpPr>
          <p:spPr bwMode="auto">
            <a:xfrm flipV="1">
              <a:off x="238918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92" name="Line 115"/>
            <p:cNvSpPr>
              <a:spLocks noChangeShapeType="1"/>
            </p:cNvSpPr>
            <p:nvPr/>
          </p:nvSpPr>
          <p:spPr bwMode="auto">
            <a:xfrm flipV="1">
              <a:off x="239871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93" name="Line 116"/>
            <p:cNvSpPr>
              <a:spLocks noChangeShapeType="1"/>
            </p:cNvSpPr>
            <p:nvPr/>
          </p:nvSpPr>
          <p:spPr bwMode="auto">
            <a:xfrm flipV="1">
              <a:off x="240982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94" name="Line 117"/>
            <p:cNvSpPr>
              <a:spLocks noChangeShapeType="1"/>
            </p:cNvSpPr>
            <p:nvPr/>
          </p:nvSpPr>
          <p:spPr bwMode="auto">
            <a:xfrm flipV="1">
              <a:off x="242093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95" name="Line 118"/>
            <p:cNvSpPr>
              <a:spLocks noChangeShapeType="1"/>
            </p:cNvSpPr>
            <p:nvPr/>
          </p:nvSpPr>
          <p:spPr bwMode="auto">
            <a:xfrm flipV="1">
              <a:off x="243522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96" name="Line 119"/>
            <p:cNvSpPr>
              <a:spLocks noChangeShapeType="1"/>
            </p:cNvSpPr>
            <p:nvPr/>
          </p:nvSpPr>
          <p:spPr bwMode="auto">
            <a:xfrm flipV="1">
              <a:off x="244633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97" name="Line 120"/>
            <p:cNvSpPr>
              <a:spLocks noChangeShapeType="1"/>
            </p:cNvSpPr>
            <p:nvPr/>
          </p:nvSpPr>
          <p:spPr bwMode="auto">
            <a:xfrm flipV="1">
              <a:off x="2457450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98" name="Line 121"/>
            <p:cNvSpPr>
              <a:spLocks noChangeShapeType="1"/>
            </p:cNvSpPr>
            <p:nvPr/>
          </p:nvSpPr>
          <p:spPr bwMode="auto">
            <a:xfrm flipV="1">
              <a:off x="2468563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99" name="Line 122"/>
            <p:cNvSpPr>
              <a:spLocks noChangeShapeType="1"/>
            </p:cNvSpPr>
            <p:nvPr/>
          </p:nvSpPr>
          <p:spPr bwMode="auto">
            <a:xfrm flipV="1">
              <a:off x="2479675" y="5951538"/>
              <a:ext cx="0" cy="508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0" name="Line 123"/>
            <p:cNvSpPr>
              <a:spLocks noChangeShapeType="1"/>
            </p:cNvSpPr>
            <p:nvPr/>
          </p:nvSpPr>
          <p:spPr bwMode="auto">
            <a:xfrm flipV="1">
              <a:off x="249078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1" name="Line 124"/>
            <p:cNvSpPr>
              <a:spLocks noChangeShapeType="1"/>
            </p:cNvSpPr>
            <p:nvPr/>
          </p:nvSpPr>
          <p:spPr bwMode="auto">
            <a:xfrm flipV="1">
              <a:off x="250348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2" name="Line 125"/>
            <p:cNvSpPr>
              <a:spLocks noChangeShapeType="1"/>
            </p:cNvSpPr>
            <p:nvPr/>
          </p:nvSpPr>
          <p:spPr bwMode="auto">
            <a:xfrm flipV="1">
              <a:off x="251301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3" name="Line 126"/>
            <p:cNvSpPr>
              <a:spLocks noChangeShapeType="1"/>
            </p:cNvSpPr>
            <p:nvPr/>
          </p:nvSpPr>
          <p:spPr bwMode="auto">
            <a:xfrm flipV="1">
              <a:off x="253523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4" name="Line 127"/>
            <p:cNvSpPr>
              <a:spLocks noChangeShapeType="1"/>
            </p:cNvSpPr>
            <p:nvPr/>
          </p:nvSpPr>
          <p:spPr bwMode="auto">
            <a:xfrm flipV="1">
              <a:off x="254793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5" name="Line 128"/>
            <p:cNvSpPr>
              <a:spLocks noChangeShapeType="1"/>
            </p:cNvSpPr>
            <p:nvPr/>
          </p:nvSpPr>
          <p:spPr bwMode="auto">
            <a:xfrm flipV="1">
              <a:off x="2560638" y="5942013"/>
              <a:ext cx="0" cy="603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6" name="Line 129"/>
            <p:cNvSpPr>
              <a:spLocks noChangeShapeType="1"/>
            </p:cNvSpPr>
            <p:nvPr/>
          </p:nvSpPr>
          <p:spPr bwMode="auto">
            <a:xfrm flipV="1">
              <a:off x="257016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7" name="Line 130"/>
            <p:cNvSpPr>
              <a:spLocks noChangeShapeType="1"/>
            </p:cNvSpPr>
            <p:nvPr/>
          </p:nvSpPr>
          <p:spPr bwMode="auto">
            <a:xfrm flipV="1">
              <a:off x="2581275" y="5962650"/>
              <a:ext cx="0" cy="396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8" name="Line 131"/>
            <p:cNvSpPr>
              <a:spLocks noChangeShapeType="1"/>
            </p:cNvSpPr>
            <p:nvPr/>
          </p:nvSpPr>
          <p:spPr bwMode="auto">
            <a:xfrm flipV="1">
              <a:off x="2593975" y="5688013"/>
              <a:ext cx="0" cy="31432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9" name="Line 132"/>
            <p:cNvSpPr>
              <a:spLocks noChangeShapeType="1"/>
            </p:cNvSpPr>
            <p:nvPr/>
          </p:nvSpPr>
          <p:spPr bwMode="auto">
            <a:xfrm flipV="1">
              <a:off x="2605088" y="5922963"/>
              <a:ext cx="0" cy="7937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0" name="Line 133"/>
            <p:cNvSpPr>
              <a:spLocks noChangeShapeType="1"/>
            </p:cNvSpPr>
            <p:nvPr/>
          </p:nvSpPr>
          <p:spPr bwMode="auto">
            <a:xfrm flipV="1">
              <a:off x="261778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1" name="Line 134"/>
            <p:cNvSpPr>
              <a:spLocks noChangeShapeType="1"/>
            </p:cNvSpPr>
            <p:nvPr/>
          </p:nvSpPr>
          <p:spPr bwMode="auto">
            <a:xfrm flipV="1">
              <a:off x="262731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2" name="Line 135"/>
            <p:cNvSpPr>
              <a:spLocks noChangeShapeType="1"/>
            </p:cNvSpPr>
            <p:nvPr/>
          </p:nvSpPr>
          <p:spPr bwMode="auto">
            <a:xfrm flipV="1">
              <a:off x="263842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3" name="Line 136"/>
            <p:cNvSpPr>
              <a:spLocks noChangeShapeType="1"/>
            </p:cNvSpPr>
            <p:nvPr/>
          </p:nvSpPr>
          <p:spPr bwMode="auto">
            <a:xfrm flipV="1">
              <a:off x="265112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4" name="Line 137"/>
            <p:cNvSpPr>
              <a:spLocks noChangeShapeType="1"/>
            </p:cNvSpPr>
            <p:nvPr/>
          </p:nvSpPr>
          <p:spPr bwMode="auto">
            <a:xfrm flipV="1">
              <a:off x="266223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5" name="Line 138"/>
            <p:cNvSpPr>
              <a:spLocks noChangeShapeType="1"/>
            </p:cNvSpPr>
            <p:nvPr/>
          </p:nvSpPr>
          <p:spPr bwMode="auto">
            <a:xfrm flipV="1">
              <a:off x="2674938" y="5962650"/>
              <a:ext cx="0" cy="396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6" name="Line 139"/>
            <p:cNvSpPr>
              <a:spLocks noChangeShapeType="1"/>
            </p:cNvSpPr>
            <p:nvPr/>
          </p:nvSpPr>
          <p:spPr bwMode="auto">
            <a:xfrm flipV="1">
              <a:off x="2684463" y="5932488"/>
              <a:ext cx="0" cy="6985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7" name="Line 140"/>
            <p:cNvSpPr>
              <a:spLocks noChangeShapeType="1"/>
            </p:cNvSpPr>
            <p:nvPr/>
          </p:nvSpPr>
          <p:spPr bwMode="auto">
            <a:xfrm flipV="1">
              <a:off x="2695575" y="5962650"/>
              <a:ext cx="0" cy="396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8" name="Line 141"/>
            <p:cNvSpPr>
              <a:spLocks noChangeShapeType="1"/>
            </p:cNvSpPr>
            <p:nvPr/>
          </p:nvSpPr>
          <p:spPr bwMode="auto">
            <a:xfrm flipV="1">
              <a:off x="271780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9" name="Line 142"/>
            <p:cNvSpPr>
              <a:spLocks noChangeShapeType="1"/>
            </p:cNvSpPr>
            <p:nvPr/>
          </p:nvSpPr>
          <p:spPr bwMode="auto">
            <a:xfrm flipV="1">
              <a:off x="272891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0" name="Line 143"/>
            <p:cNvSpPr>
              <a:spLocks noChangeShapeType="1"/>
            </p:cNvSpPr>
            <p:nvPr/>
          </p:nvSpPr>
          <p:spPr bwMode="auto">
            <a:xfrm flipV="1">
              <a:off x="274002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1" name="Line 144"/>
            <p:cNvSpPr>
              <a:spLocks noChangeShapeType="1"/>
            </p:cNvSpPr>
            <p:nvPr/>
          </p:nvSpPr>
          <p:spPr bwMode="auto">
            <a:xfrm flipV="1">
              <a:off x="275272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2" name="Line 145"/>
            <p:cNvSpPr>
              <a:spLocks noChangeShapeType="1"/>
            </p:cNvSpPr>
            <p:nvPr/>
          </p:nvSpPr>
          <p:spPr bwMode="auto">
            <a:xfrm flipV="1">
              <a:off x="2765425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3" name="Line 146"/>
            <p:cNvSpPr>
              <a:spLocks noChangeShapeType="1"/>
            </p:cNvSpPr>
            <p:nvPr/>
          </p:nvSpPr>
          <p:spPr bwMode="auto">
            <a:xfrm flipV="1">
              <a:off x="277653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4" name="Line 147"/>
            <p:cNvSpPr>
              <a:spLocks noChangeShapeType="1"/>
            </p:cNvSpPr>
            <p:nvPr/>
          </p:nvSpPr>
          <p:spPr bwMode="auto">
            <a:xfrm flipV="1">
              <a:off x="2789238" y="5922963"/>
              <a:ext cx="0" cy="7937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5" name="Line 148"/>
            <p:cNvSpPr>
              <a:spLocks noChangeShapeType="1"/>
            </p:cNvSpPr>
            <p:nvPr/>
          </p:nvSpPr>
          <p:spPr bwMode="auto">
            <a:xfrm flipV="1">
              <a:off x="2798763" y="5481638"/>
              <a:ext cx="0" cy="5207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6" name="Line 149"/>
            <p:cNvSpPr>
              <a:spLocks noChangeShapeType="1"/>
            </p:cNvSpPr>
            <p:nvPr/>
          </p:nvSpPr>
          <p:spPr bwMode="auto">
            <a:xfrm flipV="1">
              <a:off x="2809875" y="5903913"/>
              <a:ext cx="0" cy="9842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7" name="Line 150"/>
            <p:cNvSpPr>
              <a:spLocks noChangeShapeType="1"/>
            </p:cNvSpPr>
            <p:nvPr/>
          </p:nvSpPr>
          <p:spPr bwMode="auto">
            <a:xfrm flipV="1">
              <a:off x="2820988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8" name="Line 151"/>
            <p:cNvSpPr>
              <a:spLocks noChangeShapeType="1"/>
            </p:cNvSpPr>
            <p:nvPr/>
          </p:nvSpPr>
          <p:spPr bwMode="auto">
            <a:xfrm flipV="1">
              <a:off x="283210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9" name="Line 152"/>
            <p:cNvSpPr>
              <a:spLocks noChangeShapeType="1"/>
            </p:cNvSpPr>
            <p:nvPr/>
          </p:nvSpPr>
          <p:spPr bwMode="auto">
            <a:xfrm flipV="1">
              <a:off x="284321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0" name="Line 153"/>
            <p:cNvSpPr>
              <a:spLocks noChangeShapeType="1"/>
            </p:cNvSpPr>
            <p:nvPr/>
          </p:nvSpPr>
          <p:spPr bwMode="auto">
            <a:xfrm flipV="1">
              <a:off x="285432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1" name="Line 154"/>
            <p:cNvSpPr>
              <a:spLocks noChangeShapeType="1"/>
            </p:cNvSpPr>
            <p:nvPr/>
          </p:nvSpPr>
          <p:spPr bwMode="auto">
            <a:xfrm flipV="1">
              <a:off x="286543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2" name="Line 155"/>
            <p:cNvSpPr>
              <a:spLocks noChangeShapeType="1"/>
            </p:cNvSpPr>
            <p:nvPr/>
          </p:nvSpPr>
          <p:spPr bwMode="auto">
            <a:xfrm flipV="1">
              <a:off x="288925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3" name="Line 156"/>
            <p:cNvSpPr>
              <a:spLocks noChangeShapeType="1"/>
            </p:cNvSpPr>
            <p:nvPr/>
          </p:nvSpPr>
          <p:spPr bwMode="auto">
            <a:xfrm flipV="1">
              <a:off x="290353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4" name="Line 157"/>
            <p:cNvSpPr>
              <a:spLocks noChangeShapeType="1"/>
            </p:cNvSpPr>
            <p:nvPr/>
          </p:nvSpPr>
          <p:spPr bwMode="auto">
            <a:xfrm flipV="1">
              <a:off x="2913063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5" name="Line 158"/>
            <p:cNvSpPr>
              <a:spLocks noChangeShapeType="1"/>
            </p:cNvSpPr>
            <p:nvPr/>
          </p:nvSpPr>
          <p:spPr bwMode="auto">
            <a:xfrm flipV="1">
              <a:off x="292417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6" name="Line 159"/>
            <p:cNvSpPr>
              <a:spLocks noChangeShapeType="1"/>
            </p:cNvSpPr>
            <p:nvPr/>
          </p:nvSpPr>
          <p:spPr bwMode="auto">
            <a:xfrm flipV="1">
              <a:off x="293528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7" name="Line 160"/>
            <p:cNvSpPr>
              <a:spLocks noChangeShapeType="1"/>
            </p:cNvSpPr>
            <p:nvPr/>
          </p:nvSpPr>
          <p:spPr bwMode="auto">
            <a:xfrm flipV="1">
              <a:off x="295751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8" name="Line 161"/>
            <p:cNvSpPr>
              <a:spLocks noChangeShapeType="1"/>
            </p:cNvSpPr>
            <p:nvPr/>
          </p:nvSpPr>
          <p:spPr bwMode="auto">
            <a:xfrm flipV="1">
              <a:off x="296862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9" name="Line 162"/>
            <p:cNvSpPr>
              <a:spLocks noChangeShapeType="1"/>
            </p:cNvSpPr>
            <p:nvPr/>
          </p:nvSpPr>
          <p:spPr bwMode="auto">
            <a:xfrm flipV="1">
              <a:off x="297973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0" name="Line 163"/>
            <p:cNvSpPr>
              <a:spLocks noChangeShapeType="1"/>
            </p:cNvSpPr>
            <p:nvPr/>
          </p:nvSpPr>
          <p:spPr bwMode="auto">
            <a:xfrm flipV="1">
              <a:off x="299243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1" name="Line 164"/>
            <p:cNvSpPr>
              <a:spLocks noChangeShapeType="1"/>
            </p:cNvSpPr>
            <p:nvPr/>
          </p:nvSpPr>
          <p:spPr bwMode="auto">
            <a:xfrm flipV="1">
              <a:off x="300355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2" name="Line 165"/>
            <p:cNvSpPr>
              <a:spLocks noChangeShapeType="1"/>
            </p:cNvSpPr>
            <p:nvPr/>
          </p:nvSpPr>
          <p:spPr bwMode="auto">
            <a:xfrm flipV="1">
              <a:off x="301466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3" name="Line 166"/>
            <p:cNvSpPr>
              <a:spLocks noChangeShapeType="1"/>
            </p:cNvSpPr>
            <p:nvPr/>
          </p:nvSpPr>
          <p:spPr bwMode="auto">
            <a:xfrm flipV="1">
              <a:off x="3036888" y="5962650"/>
              <a:ext cx="0" cy="396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4" name="Line 167"/>
            <p:cNvSpPr>
              <a:spLocks noChangeShapeType="1"/>
            </p:cNvSpPr>
            <p:nvPr/>
          </p:nvSpPr>
          <p:spPr bwMode="auto">
            <a:xfrm flipV="1">
              <a:off x="304800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5" name="Line 168"/>
            <p:cNvSpPr>
              <a:spLocks noChangeShapeType="1"/>
            </p:cNvSpPr>
            <p:nvPr/>
          </p:nvSpPr>
          <p:spPr bwMode="auto">
            <a:xfrm flipV="1">
              <a:off x="306070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6" name="Line 169"/>
            <p:cNvSpPr>
              <a:spLocks noChangeShapeType="1"/>
            </p:cNvSpPr>
            <p:nvPr/>
          </p:nvSpPr>
          <p:spPr bwMode="auto">
            <a:xfrm flipV="1">
              <a:off x="3082925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7" name="Line 170"/>
            <p:cNvSpPr>
              <a:spLocks noChangeShapeType="1"/>
            </p:cNvSpPr>
            <p:nvPr/>
          </p:nvSpPr>
          <p:spPr bwMode="auto">
            <a:xfrm flipV="1">
              <a:off x="3106738" y="5972175"/>
              <a:ext cx="0" cy="3016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8" name="Line 171"/>
            <p:cNvSpPr>
              <a:spLocks noChangeShapeType="1"/>
            </p:cNvSpPr>
            <p:nvPr/>
          </p:nvSpPr>
          <p:spPr bwMode="auto">
            <a:xfrm flipV="1">
              <a:off x="311785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9" name="Line 172"/>
            <p:cNvSpPr>
              <a:spLocks noChangeShapeType="1"/>
            </p:cNvSpPr>
            <p:nvPr/>
          </p:nvSpPr>
          <p:spPr bwMode="auto">
            <a:xfrm flipV="1">
              <a:off x="312896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0" name="Line 173"/>
            <p:cNvSpPr>
              <a:spLocks noChangeShapeType="1"/>
            </p:cNvSpPr>
            <p:nvPr/>
          </p:nvSpPr>
          <p:spPr bwMode="auto">
            <a:xfrm flipV="1">
              <a:off x="314007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1" name="Line 174"/>
            <p:cNvSpPr>
              <a:spLocks noChangeShapeType="1"/>
            </p:cNvSpPr>
            <p:nvPr/>
          </p:nvSpPr>
          <p:spPr bwMode="auto">
            <a:xfrm flipV="1">
              <a:off x="315118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2" name="Line 175"/>
            <p:cNvSpPr>
              <a:spLocks noChangeShapeType="1"/>
            </p:cNvSpPr>
            <p:nvPr/>
          </p:nvSpPr>
          <p:spPr bwMode="auto">
            <a:xfrm flipV="1">
              <a:off x="316230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3" name="Line 176"/>
            <p:cNvSpPr>
              <a:spLocks noChangeShapeType="1"/>
            </p:cNvSpPr>
            <p:nvPr/>
          </p:nvSpPr>
          <p:spPr bwMode="auto">
            <a:xfrm flipV="1">
              <a:off x="3175000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4" name="Line 177"/>
            <p:cNvSpPr>
              <a:spLocks noChangeShapeType="1"/>
            </p:cNvSpPr>
            <p:nvPr/>
          </p:nvSpPr>
          <p:spPr bwMode="auto">
            <a:xfrm flipV="1">
              <a:off x="318452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5" name="Line 178"/>
            <p:cNvSpPr>
              <a:spLocks noChangeShapeType="1"/>
            </p:cNvSpPr>
            <p:nvPr/>
          </p:nvSpPr>
          <p:spPr bwMode="auto">
            <a:xfrm flipV="1">
              <a:off x="319563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6" name="Line 179"/>
            <p:cNvSpPr>
              <a:spLocks noChangeShapeType="1"/>
            </p:cNvSpPr>
            <p:nvPr/>
          </p:nvSpPr>
          <p:spPr bwMode="auto">
            <a:xfrm flipV="1">
              <a:off x="322103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7" name="Line 180"/>
            <p:cNvSpPr>
              <a:spLocks noChangeShapeType="1"/>
            </p:cNvSpPr>
            <p:nvPr/>
          </p:nvSpPr>
          <p:spPr bwMode="auto">
            <a:xfrm flipV="1">
              <a:off x="324326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8" name="Line 181"/>
            <p:cNvSpPr>
              <a:spLocks noChangeShapeType="1"/>
            </p:cNvSpPr>
            <p:nvPr/>
          </p:nvSpPr>
          <p:spPr bwMode="auto">
            <a:xfrm flipV="1">
              <a:off x="325437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9" name="Line 182"/>
            <p:cNvSpPr>
              <a:spLocks noChangeShapeType="1"/>
            </p:cNvSpPr>
            <p:nvPr/>
          </p:nvSpPr>
          <p:spPr bwMode="auto">
            <a:xfrm flipV="1">
              <a:off x="326548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0" name="Line 183"/>
            <p:cNvSpPr>
              <a:spLocks noChangeShapeType="1"/>
            </p:cNvSpPr>
            <p:nvPr/>
          </p:nvSpPr>
          <p:spPr bwMode="auto">
            <a:xfrm flipV="1">
              <a:off x="3276600" y="5972175"/>
              <a:ext cx="0" cy="3016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1" name="Line 184"/>
            <p:cNvSpPr>
              <a:spLocks noChangeShapeType="1"/>
            </p:cNvSpPr>
            <p:nvPr/>
          </p:nvSpPr>
          <p:spPr bwMode="auto">
            <a:xfrm flipV="1">
              <a:off x="328930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2" name="Line 185"/>
            <p:cNvSpPr>
              <a:spLocks noChangeShapeType="1"/>
            </p:cNvSpPr>
            <p:nvPr/>
          </p:nvSpPr>
          <p:spPr bwMode="auto">
            <a:xfrm flipV="1">
              <a:off x="329882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3" name="Line 186"/>
            <p:cNvSpPr>
              <a:spLocks noChangeShapeType="1"/>
            </p:cNvSpPr>
            <p:nvPr/>
          </p:nvSpPr>
          <p:spPr bwMode="auto">
            <a:xfrm flipV="1">
              <a:off x="330993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4" name="Line 187"/>
            <p:cNvSpPr>
              <a:spLocks noChangeShapeType="1"/>
            </p:cNvSpPr>
            <p:nvPr/>
          </p:nvSpPr>
          <p:spPr bwMode="auto">
            <a:xfrm flipV="1">
              <a:off x="332105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5" name="Line 188"/>
            <p:cNvSpPr>
              <a:spLocks noChangeShapeType="1"/>
            </p:cNvSpPr>
            <p:nvPr/>
          </p:nvSpPr>
          <p:spPr bwMode="auto">
            <a:xfrm flipV="1">
              <a:off x="333216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6" name="Line 189"/>
            <p:cNvSpPr>
              <a:spLocks noChangeShapeType="1"/>
            </p:cNvSpPr>
            <p:nvPr/>
          </p:nvSpPr>
          <p:spPr bwMode="auto">
            <a:xfrm flipV="1">
              <a:off x="334645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7" name="Line 190"/>
            <p:cNvSpPr>
              <a:spLocks noChangeShapeType="1"/>
            </p:cNvSpPr>
            <p:nvPr/>
          </p:nvSpPr>
          <p:spPr bwMode="auto">
            <a:xfrm flipV="1">
              <a:off x="335597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8" name="Line 191"/>
            <p:cNvSpPr>
              <a:spLocks noChangeShapeType="1"/>
            </p:cNvSpPr>
            <p:nvPr/>
          </p:nvSpPr>
          <p:spPr bwMode="auto">
            <a:xfrm flipV="1">
              <a:off x="3379788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9" name="Line 192"/>
            <p:cNvSpPr>
              <a:spLocks noChangeShapeType="1"/>
            </p:cNvSpPr>
            <p:nvPr/>
          </p:nvSpPr>
          <p:spPr bwMode="auto">
            <a:xfrm flipV="1">
              <a:off x="3390900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0" name="Line 193"/>
            <p:cNvSpPr>
              <a:spLocks noChangeShapeType="1"/>
            </p:cNvSpPr>
            <p:nvPr/>
          </p:nvSpPr>
          <p:spPr bwMode="auto">
            <a:xfrm flipV="1">
              <a:off x="3403600" y="5918200"/>
              <a:ext cx="0" cy="8413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1" name="Line 194"/>
            <p:cNvSpPr>
              <a:spLocks noChangeShapeType="1"/>
            </p:cNvSpPr>
            <p:nvPr/>
          </p:nvSpPr>
          <p:spPr bwMode="auto">
            <a:xfrm flipV="1">
              <a:off x="3413125" y="5962650"/>
              <a:ext cx="0" cy="3968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2" name="Line 195"/>
            <p:cNvSpPr>
              <a:spLocks noChangeShapeType="1"/>
            </p:cNvSpPr>
            <p:nvPr/>
          </p:nvSpPr>
          <p:spPr bwMode="auto">
            <a:xfrm flipV="1">
              <a:off x="343535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3" name="Line 196"/>
            <p:cNvSpPr>
              <a:spLocks noChangeShapeType="1"/>
            </p:cNvSpPr>
            <p:nvPr/>
          </p:nvSpPr>
          <p:spPr bwMode="auto">
            <a:xfrm flipV="1">
              <a:off x="344805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4" name="Line 197"/>
            <p:cNvSpPr>
              <a:spLocks noChangeShapeType="1"/>
            </p:cNvSpPr>
            <p:nvPr/>
          </p:nvSpPr>
          <p:spPr bwMode="auto">
            <a:xfrm flipV="1">
              <a:off x="346075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5" name="Line 198"/>
            <p:cNvSpPr>
              <a:spLocks noChangeShapeType="1"/>
            </p:cNvSpPr>
            <p:nvPr/>
          </p:nvSpPr>
          <p:spPr bwMode="auto">
            <a:xfrm flipV="1">
              <a:off x="347027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6" name="Line 199"/>
            <p:cNvSpPr>
              <a:spLocks noChangeShapeType="1"/>
            </p:cNvSpPr>
            <p:nvPr/>
          </p:nvSpPr>
          <p:spPr bwMode="auto">
            <a:xfrm flipV="1">
              <a:off x="348138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7" name="Line 200"/>
            <p:cNvSpPr>
              <a:spLocks noChangeShapeType="1"/>
            </p:cNvSpPr>
            <p:nvPr/>
          </p:nvSpPr>
          <p:spPr bwMode="auto">
            <a:xfrm flipV="1">
              <a:off x="349250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8" name="Line 201"/>
            <p:cNvSpPr>
              <a:spLocks noChangeShapeType="1"/>
            </p:cNvSpPr>
            <p:nvPr/>
          </p:nvSpPr>
          <p:spPr bwMode="auto">
            <a:xfrm flipV="1">
              <a:off x="3503613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9" name="Line 202"/>
            <p:cNvSpPr>
              <a:spLocks noChangeShapeType="1"/>
            </p:cNvSpPr>
            <p:nvPr/>
          </p:nvSpPr>
          <p:spPr bwMode="auto">
            <a:xfrm flipV="1">
              <a:off x="3514725" y="5805488"/>
              <a:ext cx="0" cy="19685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0" name="Line 203"/>
            <p:cNvSpPr>
              <a:spLocks noChangeShapeType="1"/>
            </p:cNvSpPr>
            <p:nvPr/>
          </p:nvSpPr>
          <p:spPr bwMode="auto">
            <a:xfrm flipV="1">
              <a:off x="3527425" y="5892800"/>
              <a:ext cx="0" cy="10953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1" name="Line 204"/>
            <p:cNvSpPr>
              <a:spLocks noChangeShapeType="1"/>
            </p:cNvSpPr>
            <p:nvPr/>
          </p:nvSpPr>
          <p:spPr bwMode="auto">
            <a:xfrm flipV="1">
              <a:off x="353853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2" name="Line 205"/>
            <p:cNvSpPr>
              <a:spLocks noChangeShapeType="1"/>
            </p:cNvSpPr>
            <p:nvPr/>
          </p:nvSpPr>
          <p:spPr bwMode="auto">
            <a:xfrm flipV="1">
              <a:off x="354965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3" name="Line 206"/>
            <p:cNvSpPr>
              <a:spLocks noChangeShapeType="1"/>
            </p:cNvSpPr>
            <p:nvPr/>
          </p:nvSpPr>
          <p:spPr bwMode="auto">
            <a:xfrm flipV="1">
              <a:off x="3575050" y="5580063"/>
              <a:ext cx="0" cy="42227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4" name="Line 207"/>
            <p:cNvSpPr>
              <a:spLocks noChangeShapeType="1"/>
            </p:cNvSpPr>
            <p:nvPr/>
          </p:nvSpPr>
          <p:spPr bwMode="auto">
            <a:xfrm flipV="1">
              <a:off x="3584575" y="5922963"/>
              <a:ext cx="0" cy="7937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5" name="Line 208"/>
            <p:cNvSpPr>
              <a:spLocks noChangeShapeType="1"/>
            </p:cNvSpPr>
            <p:nvPr/>
          </p:nvSpPr>
          <p:spPr bwMode="auto">
            <a:xfrm flipV="1">
              <a:off x="3606800" y="5873750"/>
              <a:ext cx="0" cy="1285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6" name="Line 209"/>
            <p:cNvSpPr>
              <a:spLocks noChangeShapeType="1"/>
            </p:cNvSpPr>
            <p:nvPr/>
          </p:nvSpPr>
          <p:spPr bwMode="auto">
            <a:xfrm flipV="1">
              <a:off x="3617913" y="5892800"/>
              <a:ext cx="0" cy="10953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7" name="Line 210"/>
            <p:cNvSpPr>
              <a:spLocks noChangeShapeType="1"/>
            </p:cNvSpPr>
            <p:nvPr/>
          </p:nvSpPr>
          <p:spPr bwMode="auto">
            <a:xfrm flipV="1">
              <a:off x="3629025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8" name="Line 211"/>
            <p:cNvSpPr>
              <a:spLocks noChangeShapeType="1"/>
            </p:cNvSpPr>
            <p:nvPr/>
          </p:nvSpPr>
          <p:spPr bwMode="auto">
            <a:xfrm flipV="1">
              <a:off x="364013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9" name="Line 212"/>
            <p:cNvSpPr>
              <a:spLocks noChangeShapeType="1"/>
            </p:cNvSpPr>
            <p:nvPr/>
          </p:nvSpPr>
          <p:spPr bwMode="auto">
            <a:xfrm flipV="1">
              <a:off x="365125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0" name="Line 213"/>
            <p:cNvSpPr>
              <a:spLocks noChangeShapeType="1"/>
            </p:cNvSpPr>
            <p:nvPr/>
          </p:nvSpPr>
          <p:spPr bwMode="auto">
            <a:xfrm flipV="1">
              <a:off x="366236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1" name="Line 214"/>
            <p:cNvSpPr>
              <a:spLocks noChangeShapeType="1"/>
            </p:cNvSpPr>
            <p:nvPr/>
          </p:nvSpPr>
          <p:spPr bwMode="auto">
            <a:xfrm flipV="1">
              <a:off x="367506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2" name="Line 215"/>
            <p:cNvSpPr>
              <a:spLocks noChangeShapeType="1"/>
            </p:cNvSpPr>
            <p:nvPr/>
          </p:nvSpPr>
          <p:spPr bwMode="auto">
            <a:xfrm flipV="1">
              <a:off x="369887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3" name="Line 216"/>
            <p:cNvSpPr>
              <a:spLocks noChangeShapeType="1"/>
            </p:cNvSpPr>
            <p:nvPr/>
          </p:nvSpPr>
          <p:spPr bwMode="auto">
            <a:xfrm flipV="1">
              <a:off x="370998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4" name="Line 217"/>
            <p:cNvSpPr>
              <a:spLocks noChangeShapeType="1"/>
            </p:cNvSpPr>
            <p:nvPr/>
          </p:nvSpPr>
          <p:spPr bwMode="auto">
            <a:xfrm flipV="1">
              <a:off x="3721100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5" name="Line 218"/>
            <p:cNvSpPr>
              <a:spLocks noChangeShapeType="1"/>
            </p:cNvSpPr>
            <p:nvPr/>
          </p:nvSpPr>
          <p:spPr bwMode="auto">
            <a:xfrm flipV="1">
              <a:off x="3732213" y="5727700"/>
              <a:ext cx="0" cy="27463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6" name="Line 219"/>
            <p:cNvSpPr>
              <a:spLocks noChangeShapeType="1"/>
            </p:cNvSpPr>
            <p:nvPr/>
          </p:nvSpPr>
          <p:spPr bwMode="auto">
            <a:xfrm flipV="1">
              <a:off x="3743325" y="5932488"/>
              <a:ext cx="0" cy="6985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7" name="Line 220"/>
            <p:cNvSpPr>
              <a:spLocks noChangeShapeType="1"/>
            </p:cNvSpPr>
            <p:nvPr/>
          </p:nvSpPr>
          <p:spPr bwMode="auto">
            <a:xfrm flipV="1">
              <a:off x="375443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8" name="Line 221"/>
            <p:cNvSpPr>
              <a:spLocks noChangeShapeType="1"/>
            </p:cNvSpPr>
            <p:nvPr/>
          </p:nvSpPr>
          <p:spPr bwMode="auto">
            <a:xfrm flipV="1">
              <a:off x="376555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9" name="Line 222"/>
            <p:cNvSpPr>
              <a:spLocks noChangeShapeType="1"/>
            </p:cNvSpPr>
            <p:nvPr/>
          </p:nvSpPr>
          <p:spPr bwMode="auto">
            <a:xfrm flipV="1">
              <a:off x="3776663" y="5972175"/>
              <a:ext cx="0" cy="3016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0" name="Line 223"/>
            <p:cNvSpPr>
              <a:spLocks noChangeShapeType="1"/>
            </p:cNvSpPr>
            <p:nvPr/>
          </p:nvSpPr>
          <p:spPr bwMode="auto">
            <a:xfrm flipV="1">
              <a:off x="378936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1" name="Line 224"/>
            <p:cNvSpPr>
              <a:spLocks noChangeShapeType="1"/>
            </p:cNvSpPr>
            <p:nvPr/>
          </p:nvSpPr>
          <p:spPr bwMode="auto">
            <a:xfrm flipV="1">
              <a:off x="380047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2" name="Line 225"/>
            <p:cNvSpPr>
              <a:spLocks noChangeShapeType="1"/>
            </p:cNvSpPr>
            <p:nvPr/>
          </p:nvSpPr>
          <p:spPr bwMode="auto">
            <a:xfrm flipV="1">
              <a:off x="381158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3" name="Line 226"/>
            <p:cNvSpPr>
              <a:spLocks noChangeShapeType="1"/>
            </p:cNvSpPr>
            <p:nvPr/>
          </p:nvSpPr>
          <p:spPr bwMode="auto">
            <a:xfrm flipV="1">
              <a:off x="382270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4" name="Line 227"/>
            <p:cNvSpPr>
              <a:spLocks noChangeShapeType="1"/>
            </p:cNvSpPr>
            <p:nvPr/>
          </p:nvSpPr>
          <p:spPr bwMode="auto">
            <a:xfrm flipV="1">
              <a:off x="3833813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5" name="Line 228"/>
            <p:cNvSpPr>
              <a:spLocks noChangeShapeType="1"/>
            </p:cNvSpPr>
            <p:nvPr/>
          </p:nvSpPr>
          <p:spPr bwMode="auto">
            <a:xfrm flipV="1">
              <a:off x="384651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6" name="Line 229"/>
            <p:cNvSpPr>
              <a:spLocks noChangeShapeType="1"/>
            </p:cNvSpPr>
            <p:nvPr/>
          </p:nvSpPr>
          <p:spPr bwMode="auto">
            <a:xfrm flipV="1">
              <a:off x="385762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7" name="Line 230"/>
            <p:cNvSpPr>
              <a:spLocks noChangeShapeType="1"/>
            </p:cNvSpPr>
            <p:nvPr/>
          </p:nvSpPr>
          <p:spPr bwMode="auto">
            <a:xfrm flipV="1">
              <a:off x="3868738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8" name="Line 231"/>
            <p:cNvSpPr>
              <a:spLocks noChangeShapeType="1"/>
            </p:cNvSpPr>
            <p:nvPr/>
          </p:nvSpPr>
          <p:spPr bwMode="auto">
            <a:xfrm flipV="1">
              <a:off x="387985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9" name="Line 232"/>
            <p:cNvSpPr>
              <a:spLocks noChangeShapeType="1"/>
            </p:cNvSpPr>
            <p:nvPr/>
          </p:nvSpPr>
          <p:spPr bwMode="auto">
            <a:xfrm flipV="1">
              <a:off x="389096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0" name="Line 233"/>
            <p:cNvSpPr>
              <a:spLocks noChangeShapeType="1"/>
            </p:cNvSpPr>
            <p:nvPr/>
          </p:nvSpPr>
          <p:spPr bwMode="auto">
            <a:xfrm flipV="1">
              <a:off x="390366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1" name="Line 234"/>
            <p:cNvSpPr>
              <a:spLocks noChangeShapeType="1"/>
            </p:cNvSpPr>
            <p:nvPr/>
          </p:nvSpPr>
          <p:spPr bwMode="auto">
            <a:xfrm flipV="1">
              <a:off x="391477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2" name="Line 235"/>
            <p:cNvSpPr>
              <a:spLocks noChangeShapeType="1"/>
            </p:cNvSpPr>
            <p:nvPr/>
          </p:nvSpPr>
          <p:spPr bwMode="auto">
            <a:xfrm flipV="1">
              <a:off x="3925888" y="5972175"/>
              <a:ext cx="0" cy="3016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3" name="Line 236"/>
            <p:cNvSpPr>
              <a:spLocks noChangeShapeType="1"/>
            </p:cNvSpPr>
            <p:nvPr/>
          </p:nvSpPr>
          <p:spPr bwMode="auto">
            <a:xfrm flipV="1">
              <a:off x="3937000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4" name="Line 237"/>
            <p:cNvSpPr>
              <a:spLocks noChangeShapeType="1"/>
            </p:cNvSpPr>
            <p:nvPr/>
          </p:nvSpPr>
          <p:spPr bwMode="auto">
            <a:xfrm flipV="1">
              <a:off x="3960813" y="5972175"/>
              <a:ext cx="0" cy="3016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5" name="Line 238"/>
            <p:cNvSpPr>
              <a:spLocks noChangeShapeType="1"/>
            </p:cNvSpPr>
            <p:nvPr/>
          </p:nvSpPr>
          <p:spPr bwMode="auto">
            <a:xfrm flipV="1">
              <a:off x="3970338" y="5922963"/>
              <a:ext cx="0" cy="7937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6" name="Line 239"/>
            <p:cNvSpPr>
              <a:spLocks noChangeShapeType="1"/>
            </p:cNvSpPr>
            <p:nvPr/>
          </p:nvSpPr>
          <p:spPr bwMode="auto">
            <a:xfrm flipV="1">
              <a:off x="3981450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7" name="Line 240"/>
            <p:cNvSpPr>
              <a:spLocks noChangeShapeType="1"/>
            </p:cNvSpPr>
            <p:nvPr/>
          </p:nvSpPr>
          <p:spPr bwMode="auto">
            <a:xfrm flipV="1">
              <a:off x="3992563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8" name="Line 241"/>
            <p:cNvSpPr>
              <a:spLocks noChangeShapeType="1"/>
            </p:cNvSpPr>
            <p:nvPr/>
          </p:nvSpPr>
          <p:spPr bwMode="auto">
            <a:xfrm flipV="1">
              <a:off x="4005263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9" name="Line 242"/>
            <p:cNvSpPr>
              <a:spLocks noChangeShapeType="1"/>
            </p:cNvSpPr>
            <p:nvPr/>
          </p:nvSpPr>
          <p:spPr bwMode="auto">
            <a:xfrm flipV="1">
              <a:off x="401796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0" name="Line 243"/>
            <p:cNvSpPr>
              <a:spLocks noChangeShapeType="1"/>
            </p:cNvSpPr>
            <p:nvPr/>
          </p:nvSpPr>
          <p:spPr bwMode="auto">
            <a:xfrm flipV="1">
              <a:off x="4029075" y="5815013"/>
              <a:ext cx="0" cy="1873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1" name="Line 244"/>
            <p:cNvSpPr>
              <a:spLocks noChangeShapeType="1"/>
            </p:cNvSpPr>
            <p:nvPr/>
          </p:nvSpPr>
          <p:spPr bwMode="auto">
            <a:xfrm flipV="1">
              <a:off x="4040188" y="5951538"/>
              <a:ext cx="0" cy="508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2" name="Line 245"/>
            <p:cNvSpPr>
              <a:spLocks noChangeShapeType="1"/>
            </p:cNvSpPr>
            <p:nvPr/>
          </p:nvSpPr>
          <p:spPr bwMode="auto">
            <a:xfrm flipV="1">
              <a:off x="4051300" y="5824538"/>
              <a:ext cx="0" cy="1778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3" name="Line 246"/>
            <p:cNvSpPr>
              <a:spLocks noChangeShapeType="1"/>
            </p:cNvSpPr>
            <p:nvPr/>
          </p:nvSpPr>
          <p:spPr bwMode="auto">
            <a:xfrm flipV="1">
              <a:off x="406241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4" name="Line 247"/>
            <p:cNvSpPr>
              <a:spLocks noChangeShapeType="1"/>
            </p:cNvSpPr>
            <p:nvPr/>
          </p:nvSpPr>
          <p:spPr bwMode="auto">
            <a:xfrm flipV="1">
              <a:off x="407511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5" name="Line 248"/>
            <p:cNvSpPr>
              <a:spLocks noChangeShapeType="1"/>
            </p:cNvSpPr>
            <p:nvPr/>
          </p:nvSpPr>
          <p:spPr bwMode="auto">
            <a:xfrm flipV="1">
              <a:off x="4084638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6" name="Line 249"/>
            <p:cNvSpPr>
              <a:spLocks noChangeShapeType="1"/>
            </p:cNvSpPr>
            <p:nvPr/>
          </p:nvSpPr>
          <p:spPr bwMode="auto">
            <a:xfrm flipV="1">
              <a:off x="4095750" y="4508500"/>
              <a:ext cx="0" cy="149383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7" name="Line 250"/>
            <p:cNvSpPr>
              <a:spLocks noChangeShapeType="1"/>
            </p:cNvSpPr>
            <p:nvPr/>
          </p:nvSpPr>
          <p:spPr bwMode="auto">
            <a:xfrm flipV="1">
              <a:off x="4106863" y="5962650"/>
              <a:ext cx="0" cy="396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8" name="Line 251"/>
            <p:cNvSpPr>
              <a:spLocks noChangeShapeType="1"/>
            </p:cNvSpPr>
            <p:nvPr/>
          </p:nvSpPr>
          <p:spPr bwMode="auto">
            <a:xfrm flipV="1">
              <a:off x="4117975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9" name="Line 252"/>
            <p:cNvSpPr>
              <a:spLocks noChangeShapeType="1"/>
            </p:cNvSpPr>
            <p:nvPr/>
          </p:nvSpPr>
          <p:spPr bwMode="auto">
            <a:xfrm flipV="1">
              <a:off x="412908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0" name="Line 253"/>
            <p:cNvSpPr>
              <a:spLocks noChangeShapeType="1"/>
            </p:cNvSpPr>
            <p:nvPr/>
          </p:nvSpPr>
          <p:spPr bwMode="auto">
            <a:xfrm flipV="1">
              <a:off x="414178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1" name="Line 254"/>
            <p:cNvSpPr>
              <a:spLocks noChangeShapeType="1"/>
            </p:cNvSpPr>
            <p:nvPr/>
          </p:nvSpPr>
          <p:spPr bwMode="auto">
            <a:xfrm flipV="1">
              <a:off x="4198938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2" name="Line 255"/>
            <p:cNvSpPr>
              <a:spLocks noChangeShapeType="1"/>
            </p:cNvSpPr>
            <p:nvPr/>
          </p:nvSpPr>
          <p:spPr bwMode="auto">
            <a:xfrm flipV="1">
              <a:off x="421005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3" name="Line 256"/>
            <p:cNvSpPr>
              <a:spLocks noChangeShapeType="1"/>
            </p:cNvSpPr>
            <p:nvPr/>
          </p:nvSpPr>
          <p:spPr bwMode="auto">
            <a:xfrm flipV="1">
              <a:off x="422116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4" name="Line 257"/>
            <p:cNvSpPr>
              <a:spLocks noChangeShapeType="1"/>
            </p:cNvSpPr>
            <p:nvPr/>
          </p:nvSpPr>
          <p:spPr bwMode="auto">
            <a:xfrm flipV="1">
              <a:off x="423227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5" name="Line 258"/>
            <p:cNvSpPr>
              <a:spLocks noChangeShapeType="1"/>
            </p:cNvSpPr>
            <p:nvPr/>
          </p:nvSpPr>
          <p:spPr bwMode="auto">
            <a:xfrm flipV="1">
              <a:off x="425608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6" name="Line 259"/>
            <p:cNvSpPr>
              <a:spLocks noChangeShapeType="1"/>
            </p:cNvSpPr>
            <p:nvPr/>
          </p:nvSpPr>
          <p:spPr bwMode="auto">
            <a:xfrm flipV="1">
              <a:off x="427831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7" name="Line 260"/>
            <p:cNvSpPr>
              <a:spLocks noChangeShapeType="1"/>
            </p:cNvSpPr>
            <p:nvPr/>
          </p:nvSpPr>
          <p:spPr bwMode="auto">
            <a:xfrm flipV="1">
              <a:off x="430053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8" name="Line 261"/>
            <p:cNvSpPr>
              <a:spLocks noChangeShapeType="1"/>
            </p:cNvSpPr>
            <p:nvPr/>
          </p:nvSpPr>
          <p:spPr bwMode="auto">
            <a:xfrm flipV="1">
              <a:off x="431323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9" name="Line 262"/>
            <p:cNvSpPr>
              <a:spLocks noChangeShapeType="1"/>
            </p:cNvSpPr>
            <p:nvPr/>
          </p:nvSpPr>
          <p:spPr bwMode="auto">
            <a:xfrm flipV="1">
              <a:off x="4324350" y="5942013"/>
              <a:ext cx="0" cy="603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0" name="Line 263"/>
            <p:cNvSpPr>
              <a:spLocks noChangeShapeType="1"/>
            </p:cNvSpPr>
            <p:nvPr/>
          </p:nvSpPr>
          <p:spPr bwMode="auto">
            <a:xfrm flipV="1">
              <a:off x="4335463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1" name="Line 264"/>
            <p:cNvSpPr>
              <a:spLocks noChangeShapeType="1"/>
            </p:cNvSpPr>
            <p:nvPr/>
          </p:nvSpPr>
          <p:spPr bwMode="auto">
            <a:xfrm flipV="1">
              <a:off x="4346575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2" name="Line 265"/>
            <p:cNvSpPr>
              <a:spLocks noChangeShapeType="1"/>
            </p:cNvSpPr>
            <p:nvPr/>
          </p:nvSpPr>
          <p:spPr bwMode="auto">
            <a:xfrm flipV="1">
              <a:off x="4360863" y="5972175"/>
              <a:ext cx="0" cy="3016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3" name="Line 266"/>
            <p:cNvSpPr>
              <a:spLocks noChangeShapeType="1"/>
            </p:cNvSpPr>
            <p:nvPr/>
          </p:nvSpPr>
          <p:spPr bwMode="auto">
            <a:xfrm flipV="1">
              <a:off x="4370388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4" name="Line 267"/>
            <p:cNvSpPr>
              <a:spLocks noChangeShapeType="1"/>
            </p:cNvSpPr>
            <p:nvPr/>
          </p:nvSpPr>
          <p:spPr bwMode="auto">
            <a:xfrm flipV="1">
              <a:off x="438150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5" name="Line 268"/>
            <p:cNvSpPr>
              <a:spLocks noChangeShapeType="1"/>
            </p:cNvSpPr>
            <p:nvPr/>
          </p:nvSpPr>
          <p:spPr bwMode="auto">
            <a:xfrm flipV="1">
              <a:off x="4392613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6" name="Line 269"/>
            <p:cNvSpPr>
              <a:spLocks noChangeShapeType="1"/>
            </p:cNvSpPr>
            <p:nvPr/>
          </p:nvSpPr>
          <p:spPr bwMode="auto">
            <a:xfrm flipV="1">
              <a:off x="440372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7" name="Line 270"/>
            <p:cNvSpPr>
              <a:spLocks noChangeShapeType="1"/>
            </p:cNvSpPr>
            <p:nvPr/>
          </p:nvSpPr>
          <p:spPr bwMode="auto">
            <a:xfrm flipV="1">
              <a:off x="4414838" y="5972175"/>
              <a:ext cx="0" cy="3016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8" name="Line 271"/>
            <p:cNvSpPr>
              <a:spLocks noChangeShapeType="1"/>
            </p:cNvSpPr>
            <p:nvPr/>
          </p:nvSpPr>
          <p:spPr bwMode="auto">
            <a:xfrm flipV="1">
              <a:off x="442595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9" name="Line 272"/>
            <p:cNvSpPr>
              <a:spLocks noChangeShapeType="1"/>
            </p:cNvSpPr>
            <p:nvPr/>
          </p:nvSpPr>
          <p:spPr bwMode="auto">
            <a:xfrm flipV="1">
              <a:off x="443706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0" name="Line 273"/>
            <p:cNvSpPr>
              <a:spLocks noChangeShapeType="1"/>
            </p:cNvSpPr>
            <p:nvPr/>
          </p:nvSpPr>
          <p:spPr bwMode="auto">
            <a:xfrm flipV="1">
              <a:off x="4448175" y="5099050"/>
              <a:ext cx="0" cy="90328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1" name="Line 274"/>
            <p:cNvSpPr>
              <a:spLocks noChangeShapeType="1"/>
            </p:cNvSpPr>
            <p:nvPr/>
          </p:nvSpPr>
          <p:spPr bwMode="auto">
            <a:xfrm flipV="1">
              <a:off x="4460875" y="5756275"/>
              <a:ext cx="0" cy="246063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2" name="Line 275"/>
            <p:cNvSpPr>
              <a:spLocks noChangeShapeType="1"/>
            </p:cNvSpPr>
            <p:nvPr/>
          </p:nvSpPr>
          <p:spPr bwMode="auto">
            <a:xfrm flipV="1">
              <a:off x="4475163" y="5942013"/>
              <a:ext cx="0" cy="603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3" name="Line 276"/>
            <p:cNvSpPr>
              <a:spLocks noChangeShapeType="1"/>
            </p:cNvSpPr>
            <p:nvPr/>
          </p:nvSpPr>
          <p:spPr bwMode="auto">
            <a:xfrm flipV="1">
              <a:off x="449580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4" name="Line 277"/>
            <p:cNvSpPr>
              <a:spLocks noChangeShapeType="1"/>
            </p:cNvSpPr>
            <p:nvPr/>
          </p:nvSpPr>
          <p:spPr bwMode="auto">
            <a:xfrm flipV="1">
              <a:off x="451802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5" name="Line 278"/>
            <p:cNvSpPr>
              <a:spLocks noChangeShapeType="1"/>
            </p:cNvSpPr>
            <p:nvPr/>
          </p:nvSpPr>
          <p:spPr bwMode="auto">
            <a:xfrm flipV="1">
              <a:off x="4529138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6" name="Line 279"/>
            <p:cNvSpPr>
              <a:spLocks noChangeShapeType="1"/>
            </p:cNvSpPr>
            <p:nvPr/>
          </p:nvSpPr>
          <p:spPr bwMode="auto">
            <a:xfrm flipV="1">
              <a:off x="4540250" y="5922963"/>
              <a:ext cx="0" cy="7937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7" name="Line 280"/>
            <p:cNvSpPr>
              <a:spLocks noChangeShapeType="1"/>
            </p:cNvSpPr>
            <p:nvPr/>
          </p:nvSpPr>
          <p:spPr bwMode="auto">
            <a:xfrm flipV="1">
              <a:off x="455136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8" name="Line 281"/>
            <p:cNvSpPr>
              <a:spLocks noChangeShapeType="1"/>
            </p:cNvSpPr>
            <p:nvPr/>
          </p:nvSpPr>
          <p:spPr bwMode="auto">
            <a:xfrm flipV="1">
              <a:off x="457517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9" name="Line 282"/>
            <p:cNvSpPr>
              <a:spLocks noChangeShapeType="1"/>
            </p:cNvSpPr>
            <p:nvPr/>
          </p:nvSpPr>
          <p:spPr bwMode="auto">
            <a:xfrm flipV="1">
              <a:off x="458470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0" name="Line 283"/>
            <p:cNvSpPr>
              <a:spLocks noChangeShapeType="1"/>
            </p:cNvSpPr>
            <p:nvPr/>
          </p:nvSpPr>
          <p:spPr bwMode="auto">
            <a:xfrm flipV="1">
              <a:off x="459740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1" name="Line 284"/>
            <p:cNvSpPr>
              <a:spLocks noChangeShapeType="1"/>
            </p:cNvSpPr>
            <p:nvPr/>
          </p:nvSpPr>
          <p:spPr bwMode="auto">
            <a:xfrm flipV="1">
              <a:off x="460851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2" name="Line 285"/>
            <p:cNvSpPr>
              <a:spLocks noChangeShapeType="1"/>
            </p:cNvSpPr>
            <p:nvPr/>
          </p:nvSpPr>
          <p:spPr bwMode="auto">
            <a:xfrm flipV="1">
              <a:off x="462121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3" name="Line 286"/>
            <p:cNvSpPr>
              <a:spLocks noChangeShapeType="1"/>
            </p:cNvSpPr>
            <p:nvPr/>
          </p:nvSpPr>
          <p:spPr bwMode="auto">
            <a:xfrm flipV="1">
              <a:off x="465455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4" name="Line 287"/>
            <p:cNvSpPr>
              <a:spLocks noChangeShapeType="1"/>
            </p:cNvSpPr>
            <p:nvPr/>
          </p:nvSpPr>
          <p:spPr bwMode="auto">
            <a:xfrm flipV="1">
              <a:off x="4665663" y="5892800"/>
              <a:ext cx="0" cy="10953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5" name="Line 288"/>
            <p:cNvSpPr>
              <a:spLocks noChangeShapeType="1"/>
            </p:cNvSpPr>
            <p:nvPr/>
          </p:nvSpPr>
          <p:spPr bwMode="auto">
            <a:xfrm flipV="1">
              <a:off x="4676775" y="5962650"/>
              <a:ext cx="0" cy="396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6" name="Line 289"/>
            <p:cNvSpPr>
              <a:spLocks noChangeShapeType="1"/>
            </p:cNvSpPr>
            <p:nvPr/>
          </p:nvSpPr>
          <p:spPr bwMode="auto">
            <a:xfrm flipV="1">
              <a:off x="4689475" y="5981700"/>
              <a:ext cx="0" cy="2063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7" name="Line 290"/>
            <p:cNvSpPr>
              <a:spLocks noChangeShapeType="1"/>
            </p:cNvSpPr>
            <p:nvPr/>
          </p:nvSpPr>
          <p:spPr bwMode="auto">
            <a:xfrm flipV="1">
              <a:off x="475615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8" name="Line 291"/>
            <p:cNvSpPr>
              <a:spLocks noChangeShapeType="1"/>
            </p:cNvSpPr>
            <p:nvPr/>
          </p:nvSpPr>
          <p:spPr bwMode="auto">
            <a:xfrm flipV="1">
              <a:off x="480377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9" name="Line 292"/>
            <p:cNvSpPr>
              <a:spLocks noChangeShapeType="1"/>
            </p:cNvSpPr>
            <p:nvPr/>
          </p:nvSpPr>
          <p:spPr bwMode="auto">
            <a:xfrm flipV="1">
              <a:off x="486092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0" name="Line 293"/>
            <p:cNvSpPr>
              <a:spLocks noChangeShapeType="1"/>
            </p:cNvSpPr>
            <p:nvPr/>
          </p:nvSpPr>
          <p:spPr bwMode="auto">
            <a:xfrm flipV="1">
              <a:off x="488156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1" name="Line 294"/>
            <p:cNvSpPr>
              <a:spLocks noChangeShapeType="1"/>
            </p:cNvSpPr>
            <p:nvPr/>
          </p:nvSpPr>
          <p:spPr bwMode="auto">
            <a:xfrm flipV="1">
              <a:off x="490378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2" name="Line 295"/>
            <p:cNvSpPr>
              <a:spLocks noChangeShapeType="1"/>
            </p:cNvSpPr>
            <p:nvPr/>
          </p:nvSpPr>
          <p:spPr bwMode="auto">
            <a:xfrm flipV="1">
              <a:off x="491490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3" name="Line 296"/>
            <p:cNvSpPr>
              <a:spLocks noChangeShapeType="1"/>
            </p:cNvSpPr>
            <p:nvPr/>
          </p:nvSpPr>
          <p:spPr bwMode="auto">
            <a:xfrm flipV="1">
              <a:off x="492601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4" name="Line 297"/>
            <p:cNvSpPr>
              <a:spLocks noChangeShapeType="1"/>
            </p:cNvSpPr>
            <p:nvPr/>
          </p:nvSpPr>
          <p:spPr bwMode="auto">
            <a:xfrm flipV="1">
              <a:off x="495141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5" name="Line 298"/>
            <p:cNvSpPr>
              <a:spLocks noChangeShapeType="1"/>
            </p:cNvSpPr>
            <p:nvPr/>
          </p:nvSpPr>
          <p:spPr bwMode="auto">
            <a:xfrm flipV="1">
              <a:off x="496252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6" name="Line 299"/>
            <p:cNvSpPr>
              <a:spLocks noChangeShapeType="1"/>
            </p:cNvSpPr>
            <p:nvPr/>
          </p:nvSpPr>
          <p:spPr bwMode="auto">
            <a:xfrm flipV="1">
              <a:off x="498475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7" name="Line 300"/>
            <p:cNvSpPr>
              <a:spLocks noChangeShapeType="1"/>
            </p:cNvSpPr>
            <p:nvPr/>
          </p:nvSpPr>
          <p:spPr bwMode="auto">
            <a:xfrm flipV="1">
              <a:off x="499586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8" name="Line 301"/>
            <p:cNvSpPr>
              <a:spLocks noChangeShapeType="1"/>
            </p:cNvSpPr>
            <p:nvPr/>
          </p:nvSpPr>
          <p:spPr bwMode="auto">
            <a:xfrm flipV="1">
              <a:off x="5018088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9" name="Line 302"/>
            <p:cNvSpPr>
              <a:spLocks noChangeShapeType="1"/>
            </p:cNvSpPr>
            <p:nvPr/>
          </p:nvSpPr>
          <p:spPr bwMode="auto">
            <a:xfrm flipV="1">
              <a:off x="5053013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0" name="Line 303"/>
            <p:cNvSpPr>
              <a:spLocks noChangeShapeType="1"/>
            </p:cNvSpPr>
            <p:nvPr/>
          </p:nvSpPr>
          <p:spPr bwMode="auto">
            <a:xfrm flipV="1">
              <a:off x="506412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1" name="Line 304"/>
            <p:cNvSpPr>
              <a:spLocks noChangeShapeType="1"/>
            </p:cNvSpPr>
            <p:nvPr/>
          </p:nvSpPr>
          <p:spPr bwMode="auto">
            <a:xfrm flipV="1">
              <a:off x="5075238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2" name="Line 305"/>
            <p:cNvSpPr>
              <a:spLocks noChangeShapeType="1"/>
            </p:cNvSpPr>
            <p:nvPr/>
          </p:nvSpPr>
          <p:spPr bwMode="auto">
            <a:xfrm flipV="1">
              <a:off x="508635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3" name="Line 306"/>
            <p:cNvSpPr>
              <a:spLocks noChangeShapeType="1"/>
            </p:cNvSpPr>
            <p:nvPr/>
          </p:nvSpPr>
          <p:spPr bwMode="auto">
            <a:xfrm flipV="1">
              <a:off x="509905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4" name="Line 307"/>
            <p:cNvSpPr>
              <a:spLocks noChangeShapeType="1"/>
            </p:cNvSpPr>
            <p:nvPr/>
          </p:nvSpPr>
          <p:spPr bwMode="auto">
            <a:xfrm flipV="1">
              <a:off x="511016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5" name="Line 308"/>
            <p:cNvSpPr>
              <a:spLocks noChangeShapeType="1"/>
            </p:cNvSpPr>
            <p:nvPr/>
          </p:nvSpPr>
          <p:spPr bwMode="auto">
            <a:xfrm flipV="1">
              <a:off x="5121275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6" name="Line 309"/>
            <p:cNvSpPr>
              <a:spLocks noChangeShapeType="1"/>
            </p:cNvSpPr>
            <p:nvPr/>
          </p:nvSpPr>
          <p:spPr bwMode="auto">
            <a:xfrm flipV="1">
              <a:off x="5132388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7" name="Line 310"/>
            <p:cNvSpPr>
              <a:spLocks noChangeShapeType="1"/>
            </p:cNvSpPr>
            <p:nvPr/>
          </p:nvSpPr>
          <p:spPr bwMode="auto">
            <a:xfrm flipV="1">
              <a:off x="514350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8" name="Line 311"/>
            <p:cNvSpPr>
              <a:spLocks noChangeShapeType="1"/>
            </p:cNvSpPr>
            <p:nvPr/>
          </p:nvSpPr>
          <p:spPr bwMode="auto">
            <a:xfrm flipV="1">
              <a:off x="515620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9" name="Line 312"/>
            <p:cNvSpPr>
              <a:spLocks noChangeShapeType="1"/>
            </p:cNvSpPr>
            <p:nvPr/>
          </p:nvSpPr>
          <p:spPr bwMode="auto">
            <a:xfrm flipV="1">
              <a:off x="5167313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90" name="Line 313"/>
            <p:cNvSpPr>
              <a:spLocks noChangeShapeType="1"/>
            </p:cNvSpPr>
            <p:nvPr/>
          </p:nvSpPr>
          <p:spPr bwMode="auto">
            <a:xfrm flipV="1">
              <a:off x="517842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91" name="Line 314"/>
            <p:cNvSpPr>
              <a:spLocks noChangeShapeType="1"/>
            </p:cNvSpPr>
            <p:nvPr/>
          </p:nvSpPr>
          <p:spPr bwMode="auto">
            <a:xfrm flipV="1">
              <a:off x="518953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92" name="Line 315"/>
            <p:cNvSpPr>
              <a:spLocks noChangeShapeType="1"/>
            </p:cNvSpPr>
            <p:nvPr/>
          </p:nvSpPr>
          <p:spPr bwMode="auto">
            <a:xfrm flipV="1">
              <a:off x="524668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93" name="Line 316"/>
            <p:cNvSpPr>
              <a:spLocks noChangeShapeType="1"/>
            </p:cNvSpPr>
            <p:nvPr/>
          </p:nvSpPr>
          <p:spPr bwMode="auto">
            <a:xfrm flipV="1">
              <a:off x="5257800" y="5873750"/>
              <a:ext cx="0" cy="1285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94" name="Line 317"/>
            <p:cNvSpPr>
              <a:spLocks noChangeShapeType="1"/>
            </p:cNvSpPr>
            <p:nvPr/>
          </p:nvSpPr>
          <p:spPr bwMode="auto">
            <a:xfrm flipV="1">
              <a:off x="527050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95" name="Line 318"/>
            <p:cNvSpPr>
              <a:spLocks noChangeShapeType="1"/>
            </p:cNvSpPr>
            <p:nvPr/>
          </p:nvSpPr>
          <p:spPr bwMode="auto">
            <a:xfrm flipV="1">
              <a:off x="529272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96" name="Line 319"/>
            <p:cNvSpPr>
              <a:spLocks noChangeShapeType="1"/>
            </p:cNvSpPr>
            <p:nvPr/>
          </p:nvSpPr>
          <p:spPr bwMode="auto">
            <a:xfrm flipV="1">
              <a:off x="530383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97" name="Line 320"/>
            <p:cNvSpPr>
              <a:spLocks noChangeShapeType="1"/>
            </p:cNvSpPr>
            <p:nvPr/>
          </p:nvSpPr>
          <p:spPr bwMode="auto">
            <a:xfrm flipV="1">
              <a:off x="532606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98" name="Line 321"/>
            <p:cNvSpPr>
              <a:spLocks noChangeShapeType="1"/>
            </p:cNvSpPr>
            <p:nvPr/>
          </p:nvSpPr>
          <p:spPr bwMode="auto">
            <a:xfrm flipV="1">
              <a:off x="533717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99" name="Line 322"/>
            <p:cNvSpPr>
              <a:spLocks noChangeShapeType="1"/>
            </p:cNvSpPr>
            <p:nvPr/>
          </p:nvSpPr>
          <p:spPr bwMode="auto">
            <a:xfrm flipV="1">
              <a:off x="5360988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00" name="Line 323"/>
            <p:cNvSpPr>
              <a:spLocks noChangeShapeType="1"/>
            </p:cNvSpPr>
            <p:nvPr/>
          </p:nvSpPr>
          <p:spPr bwMode="auto">
            <a:xfrm flipV="1">
              <a:off x="5370513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01" name="Line 324"/>
            <p:cNvSpPr>
              <a:spLocks noChangeShapeType="1"/>
            </p:cNvSpPr>
            <p:nvPr/>
          </p:nvSpPr>
          <p:spPr bwMode="auto">
            <a:xfrm flipV="1">
              <a:off x="5381625" y="3014663"/>
              <a:ext cx="0" cy="298767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02" name="Line 325"/>
            <p:cNvSpPr>
              <a:spLocks noChangeShapeType="1"/>
            </p:cNvSpPr>
            <p:nvPr/>
          </p:nvSpPr>
          <p:spPr bwMode="auto">
            <a:xfrm flipV="1">
              <a:off x="5394325" y="4911725"/>
              <a:ext cx="0" cy="1090613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03" name="Line 326"/>
            <p:cNvSpPr>
              <a:spLocks noChangeShapeType="1"/>
            </p:cNvSpPr>
            <p:nvPr/>
          </p:nvSpPr>
          <p:spPr bwMode="auto">
            <a:xfrm flipV="1">
              <a:off x="5407025" y="5845175"/>
              <a:ext cx="0" cy="15716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04" name="Line 327"/>
            <p:cNvSpPr>
              <a:spLocks noChangeShapeType="1"/>
            </p:cNvSpPr>
            <p:nvPr/>
          </p:nvSpPr>
          <p:spPr bwMode="auto">
            <a:xfrm flipV="1">
              <a:off x="541813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05" name="Line 328"/>
            <p:cNvSpPr>
              <a:spLocks noChangeShapeType="1"/>
            </p:cNvSpPr>
            <p:nvPr/>
          </p:nvSpPr>
          <p:spPr bwMode="auto">
            <a:xfrm flipV="1">
              <a:off x="546258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06" name="Line 329"/>
            <p:cNvSpPr>
              <a:spLocks noChangeShapeType="1"/>
            </p:cNvSpPr>
            <p:nvPr/>
          </p:nvSpPr>
          <p:spPr bwMode="auto">
            <a:xfrm flipV="1">
              <a:off x="547528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07" name="Line 330"/>
            <p:cNvSpPr>
              <a:spLocks noChangeShapeType="1"/>
            </p:cNvSpPr>
            <p:nvPr/>
          </p:nvSpPr>
          <p:spPr bwMode="auto">
            <a:xfrm flipV="1">
              <a:off x="5484813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08" name="Line 331"/>
            <p:cNvSpPr>
              <a:spLocks noChangeShapeType="1"/>
            </p:cNvSpPr>
            <p:nvPr/>
          </p:nvSpPr>
          <p:spPr bwMode="auto">
            <a:xfrm flipV="1">
              <a:off x="5497513" y="5922963"/>
              <a:ext cx="0" cy="7937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09" name="Line 332"/>
            <p:cNvSpPr>
              <a:spLocks noChangeShapeType="1"/>
            </p:cNvSpPr>
            <p:nvPr/>
          </p:nvSpPr>
          <p:spPr bwMode="auto">
            <a:xfrm flipV="1">
              <a:off x="5508625" y="5962650"/>
              <a:ext cx="0" cy="396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0" name="Line 333"/>
            <p:cNvSpPr>
              <a:spLocks noChangeShapeType="1"/>
            </p:cNvSpPr>
            <p:nvPr/>
          </p:nvSpPr>
          <p:spPr bwMode="auto">
            <a:xfrm flipV="1">
              <a:off x="5519738" y="5962650"/>
              <a:ext cx="0" cy="3968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1" name="Line 334"/>
            <p:cNvSpPr>
              <a:spLocks noChangeShapeType="1"/>
            </p:cNvSpPr>
            <p:nvPr/>
          </p:nvSpPr>
          <p:spPr bwMode="auto">
            <a:xfrm flipV="1">
              <a:off x="555307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2" name="Line 335"/>
            <p:cNvSpPr>
              <a:spLocks noChangeShapeType="1"/>
            </p:cNvSpPr>
            <p:nvPr/>
          </p:nvSpPr>
          <p:spPr bwMode="auto">
            <a:xfrm flipV="1">
              <a:off x="559911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3" name="Line 336"/>
            <p:cNvSpPr>
              <a:spLocks noChangeShapeType="1"/>
            </p:cNvSpPr>
            <p:nvPr/>
          </p:nvSpPr>
          <p:spPr bwMode="auto">
            <a:xfrm flipV="1">
              <a:off x="561181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4" name="Line 337"/>
            <p:cNvSpPr>
              <a:spLocks noChangeShapeType="1"/>
            </p:cNvSpPr>
            <p:nvPr/>
          </p:nvSpPr>
          <p:spPr bwMode="auto">
            <a:xfrm flipV="1">
              <a:off x="563403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5" name="Line 338"/>
            <p:cNvSpPr>
              <a:spLocks noChangeShapeType="1"/>
            </p:cNvSpPr>
            <p:nvPr/>
          </p:nvSpPr>
          <p:spPr bwMode="auto">
            <a:xfrm flipV="1">
              <a:off x="566737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6" name="Line 339"/>
            <p:cNvSpPr>
              <a:spLocks noChangeShapeType="1"/>
            </p:cNvSpPr>
            <p:nvPr/>
          </p:nvSpPr>
          <p:spPr bwMode="auto">
            <a:xfrm flipV="1">
              <a:off x="5678488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7" name="Line 340"/>
            <p:cNvSpPr>
              <a:spLocks noChangeShapeType="1"/>
            </p:cNvSpPr>
            <p:nvPr/>
          </p:nvSpPr>
          <p:spPr bwMode="auto">
            <a:xfrm flipV="1">
              <a:off x="572611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8" name="Line 341"/>
            <p:cNvSpPr>
              <a:spLocks noChangeShapeType="1"/>
            </p:cNvSpPr>
            <p:nvPr/>
          </p:nvSpPr>
          <p:spPr bwMode="auto">
            <a:xfrm flipV="1">
              <a:off x="573722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9" name="Line 342"/>
            <p:cNvSpPr>
              <a:spLocks noChangeShapeType="1"/>
            </p:cNvSpPr>
            <p:nvPr/>
          </p:nvSpPr>
          <p:spPr bwMode="auto">
            <a:xfrm flipV="1">
              <a:off x="574833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0" name="Line 343"/>
            <p:cNvSpPr>
              <a:spLocks noChangeShapeType="1"/>
            </p:cNvSpPr>
            <p:nvPr/>
          </p:nvSpPr>
          <p:spPr bwMode="auto">
            <a:xfrm flipV="1">
              <a:off x="576103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1" name="Line 344"/>
            <p:cNvSpPr>
              <a:spLocks noChangeShapeType="1"/>
            </p:cNvSpPr>
            <p:nvPr/>
          </p:nvSpPr>
          <p:spPr bwMode="auto">
            <a:xfrm flipV="1">
              <a:off x="577056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2" name="Line 345"/>
            <p:cNvSpPr>
              <a:spLocks noChangeShapeType="1"/>
            </p:cNvSpPr>
            <p:nvPr/>
          </p:nvSpPr>
          <p:spPr bwMode="auto">
            <a:xfrm flipV="1">
              <a:off x="581501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3" name="Line 346"/>
            <p:cNvSpPr>
              <a:spLocks noChangeShapeType="1"/>
            </p:cNvSpPr>
            <p:nvPr/>
          </p:nvSpPr>
          <p:spPr bwMode="auto">
            <a:xfrm flipV="1">
              <a:off x="583723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4" name="Line 347"/>
            <p:cNvSpPr>
              <a:spLocks noChangeShapeType="1"/>
            </p:cNvSpPr>
            <p:nvPr/>
          </p:nvSpPr>
          <p:spPr bwMode="auto">
            <a:xfrm flipV="1">
              <a:off x="586105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5" name="Line 348"/>
            <p:cNvSpPr>
              <a:spLocks noChangeShapeType="1"/>
            </p:cNvSpPr>
            <p:nvPr/>
          </p:nvSpPr>
          <p:spPr bwMode="auto">
            <a:xfrm flipV="1">
              <a:off x="589597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6" name="Line 349"/>
            <p:cNvSpPr>
              <a:spLocks noChangeShapeType="1"/>
            </p:cNvSpPr>
            <p:nvPr/>
          </p:nvSpPr>
          <p:spPr bwMode="auto">
            <a:xfrm flipV="1">
              <a:off x="5940425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7" name="Line 350"/>
            <p:cNvSpPr>
              <a:spLocks noChangeShapeType="1"/>
            </p:cNvSpPr>
            <p:nvPr/>
          </p:nvSpPr>
          <p:spPr bwMode="auto">
            <a:xfrm flipV="1">
              <a:off x="5953125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8" name="Line 351"/>
            <p:cNvSpPr>
              <a:spLocks noChangeShapeType="1"/>
            </p:cNvSpPr>
            <p:nvPr/>
          </p:nvSpPr>
          <p:spPr bwMode="auto">
            <a:xfrm flipV="1">
              <a:off x="597535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9" name="Line 352"/>
            <p:cNvSpPr>
              <a:spLocks noChangeShapeType="1"/>
            </p:cNvSpPr>
            <p:nvPr/>
          </p:nvSpPr>
          <p:spPr bwMode="auto">
            <a:xfrm flipV="1">
              <a:off x="598646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0" name="Line 353"/>
            <p:cNvSpPr>
              <a:spLocks noChangeShapeType="1"/>
            </p:cNvSpPr>
            <p:nvPr/>
          </p:nvSpPr>
          <p:spPr bwMode="auto">
            <a:xfrm flipV="1">
              <a:off x="600868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1" name="Line 354"/>
            <p:cNvSpPr>
              <a:spLocks noChangeShapeType="1"/>
            </p:cNvSpPr>
            <p:nvPr/>
          </p:nvSpPr>
          <p:spPr bwMode="auto">
            <a:xfrm flipV="1">
              <a:off x="603250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2" name="Line 355"/>
            <p:cNvSpPr>
              <a:spLocks noChangeShapeType="1"/>
            </p:cNvSpPr>
            <p:nvPr/>
          </p:nvSpPr>
          <p:spPr bwMode="auto">
            <a:xfrm flipV="1">
              <a:off x="604361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3" name="Line 356"/>
            <p:cNvSpPr>
              <a:spLocks noChangeShapeType="1"/>
            </p:cNvSpPr>
            <p:nvPr/>
          </p:nvSpPr>
          <p:spPr bwMode="auto">
            <a:xfrm flipV="1">
              <a:off x="605472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4" name="Line 357"/>
            <p:cNvSpPr>
              <a:spLocks noChangeShapeType="1"/>
            </p:cNvSpPr>
            <p:nvPr/>
          </p:nvSpPr>
          <p:spPr bwMode="auto">
            <a:xfrm flipV="1">
              <a:off x="6078538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5" name="Line 358"/>
            <p:cNvSpPr>
              <a:spLocks noChangeShapeType="1"/>
            </p:cNvSpPr>
            <p:nvPr/>
          </p:nvSpPr>
          <p:spPr bwMode="auto">
            <a:xfrm flipV="1">
              <a:off x="610076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6" name="Line 359"/>
            <p:cNvSpPr>
              <a:spLocks noChangeShapeType="1"/>
            </p:cNvSpPr>
            <p:nvPr/>
          </p:nvSpPr>
          <p:spPr bwMode="auto">
            <a:xfrm flipV="1">
              <a:off x="611187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7" name="Line 360"/>
            <p:cNvSpPr>
              <a:spLocks noChangeShapeType="1"/>
            </p:cNvSpPr>
            <p:nvPr/>
          </p:nvSpPr>
          <p:spPr bwMode="auto">
            <a:xfrm flipV="1">
              <a:off x="612298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8" name="Line 361"/>
            <p:cNvSpPr>
              <a:spLocks noChangeShapeType="1"/>
            </p:cNvSpPr>
            <p:nvPr/>
          </p:nvSpPr>
          <p:spPr bwMode="auto">
            <a:xfrm flipV="1">
              <a:off x="615632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9" name="Line 362"/>
            <p:cNvSpPr>
              <a:spLocks noChangeShapeType="1"/>
            </p:cNvSpPr>
            <p:nvPr/>
          </p:nvSpPr>
          <p:spPr bwMode="auto">
            <a:xfrm flipV="1">
              <a:off x="616743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0" name="Line 363"/>
            <p:cNvSpPr>
              <a:spLocks noChangeShapeType="1"/>
            </p:cNvSpPr>
            <p:nvPr/>
          </p:nvSpPr>
          <p:spPr bwMode="auto">
            <a:xfrm flipV="1">
              <a:off x="617855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1" name="Line 364"/>
            <p:cNvSpPr>
              <a:spLocks noChangeShapeType="1"/>
            </p:cNvSpPr>
            <p:nvPr/>
          </p:nvSpPr>
          <p:spPr bwMode="auto">
            <a:xfrm flipV="1">
              <a:off x="6192838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2" name="Line 365"/>
            <p:cNvSpPr>
              <a:spLocks noChangeShapeType="1"/>
            </p:cNvSpPr>
            <p:nvPr/>
          </p:nvSpPr>
          <p:spPr bwMode="auto">
            <a:xfrm flipV="1">
              <a:off x="6203950" y="4027488"/>
              <a:ext cx="0" cy="197485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3" name="Line 366"/>
            <p:cNvSpPr>
              <a:spLocks noChangeShapeType="1"/>
            </p:cNvSpPr>
            <p:nvPr/>
          </p:nvSpPr>
          <p:spPr bwMode="auto">
            <a:xfrm flipV="1">
              <a:off x="6215063" y="5256213"/>
              <a:ext cx="0" cy="74612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4" name="Line 367"/>
            <p:cNvSpPr>
              <a:spLocks noChangeShapeType="1"/>
            </p:cNvSpPr>
            <p:nvPr/>
          </p:nvSpPr>
          <p:spPr bwMode="auto">
            <a:xfrm flipV="1">
              <a:off x="623728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5" name="Line 368"/>
            <p:cNvSpPr>
              <a:spLocks noChangeShapeType="1"/>
            </p:cNvSpPr>
            <p:nvPr/>
          </p:nvSpPr>
          <p:spPr bwMode="auto">
            <a:xfrm flipV="1">
              <a:off x="628173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6" name="Line 369"/>
            <p:cNvSpPr>
              <a:spLocks noChangeShapeType="1"/>
            </p:cNvSpPr>
            <p:nvPr/>
          </p:nvSpPr>
          <p:spPr bwMode="auto">
            <a:xfrm flipV="1">
              <a:off x="6305550" y="5922963"/>
              <a:ext cx="0" cy="7937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7" name="Line 370"/>
            <p:cNvSpPr>
              <a:spLocks noChangeShapeType="1"/>
            </p:cNvSpPr>
            <p:nvPr/>
          </p:nvSpPr>
          <p:spPr bwMode="auto">
            <a:xfrm flipV="1">
              <a:off x="6318250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8" name="Line 371"/>
            <p:cNvSpPr>
              <a:spLocks noChangeShapeType="1"/>
            </p:cNvSpPr>
            <p:nvPr/>
          </p:nvSpPr>
          <p:spPr bwMode="auto">
            <a:xfrm flipV="1">
              <a:off x="632777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9" name="Line 372"/>
            <p:cNvSpPr>
              <a:spLocks noChangeShapeType="1"/>
            </p:cNvSpPr>
            <p:nvPr/>
          </p:nvSpPr>
          <p:spPr bwMode="auto">
            <a:xfrm flipV="1">
              <a:off x="637540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0" name="Line 373"/>
            <p:cNvSpPr>
              <a:spLocks noChangeShapeType="1"/>
            </p:cNvSpPr>
            <p:nvPr/>
          </p:nvSpPr>
          <p:spPr bwMode="auto">
            <a:xfrm flipV="1">
              <a:off x="6432550" y="5845175"/>
              <a:ext cx="0" cy="157163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1" name="Line 374"/>
            <p:cNvSpPr>
              <a:spLocks noChangeShapeType="1"/>
            </p:cNvSpPr>
            <p:nvPr/>
          </p:nvSpPr>
          <p:spPr bwMode="auto">
            <a:xfrm flipV="1">
              <a:off x="6442075" y="5932488"/>
              <a:ext cx="0" cy="6985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2" name="Line 375"/>
            <p:cNvSpPr>
              <a:spLocks noChangeShapeType="1"/>
            </p:cNvSpPr>
            <p:nvPr/>
          </p:nvSpPr>
          <p:spPr bwMode="auto">
            <a:xfrm flipV="1">
              <a:off x="645318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3" name="Line 376"/>
            <p:cNvSpPr>
              <a:spLocks noChangeShapeType="1"/>
            </p:cNvSpPr>
            <p:nvPr/>
          </p:nvSpPr>
          <p:spPr bwMode="auto">
            <a:xfrm flipV="1">
              <a:off x="651033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4" name="Line 377"/>
            <p:cNvSpPr>
              <a:spLocks noChangeShapeType="1"/>
            </p:cNvSpPr>
            <p:nvPr/>
          </p:nvSpPr>
          <p:spPr bwMode="auto">
            <a:xfrm flipV="1">
              <a:off x="654685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5" name="Line 378"/>
            <p:cNvSpPr>
              <a:spLocks noChangeShapeType="1"/>
            </p:cNvSpPr>
            <p:nvPr/>
          </p:nvSpPr>
          <p:spPr bwMode="auto">
            <a:xfrm flipV="1">
              <a:off x="656748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6" name="Line 379"/>
            <p:cNvSpPr>
              <a:spLocks noChangeShapeType="1"/>
            </p:cNvSpPr>
            <p:nvPr/>
          </p:nvSpPr>
          <p:spPr bwMode="auto">
            <a:xfrm flipV="1">
              <a:off x="660082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7" name="Line 380"/>
            <p:cNvSpPr>
              <a:spLocks noChangeShapeType="1"/>
            </p:cNvSpPr>
            <p:nvPr/>
          </p:nvSpPr>
          <p:spPr bwMode="auto">
            <a:xfrm flipV="1">
              <a:off x="663416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8" name="Line 381"/>
            <p:cNvSpPr>
              <a:spLocks noChangeShapeType="1"/>
            </p:cNvSpPr>
            <p:nvPr/>
          </p:nvSpPr>
          <p:spPr bwMode="auto">
            <a:xfrm flipV="1">
              <a:off x="666115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9" name="Line 382"/>
            <p:cNvSpPr>
              <a:spLocks noChangeShapeType="1"/>
            </p:cNvSpPr>
            <p:nvPr/>
          </p:nvSpPr>
          <p:spPr bwMode="auto">
            <a:xfrm flipV="1">
              <a:off x="667067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0" name="Line 383"/>
            <p:cNvSpPr>
              <a:spLocks noChangeShapeType="1"/>
            </p:cNvSpPr>
            <p:nvPr/>
          </p:nvSpPr>
          <p:spPr bwMode="auto">
            <a:xfrm flipV="1">
              <a:off x="668178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1" name="Line 384"/>
            <p:cNvSpPr>
              <a:spLocks noChangeShapeType="1"/>
            </p:cNvSpPr>
            <p:nvPr/>
          </p:nvSpPr>
          <p:spPr bwMode="auto">
            <a:xfrm flipV="1">
              <a:off x="670401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2" name="Line 385"/>
            <p:cNvSpPr>
              <a:spLocks noChangeShapeType="1"/>
            </p:cNvSpPr>
            <p:nvPr/>
          </p:nvSpPr>
          <p:spPr bwMode="auto">
            <a:xfrm flipV="1">
              <a:off x="672623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3" name="Line 386"/>
            <p:cNvSpPr>
              <a:spLocks noChangeShapeType="1"/>
            </p:cNvSpPr>
            <p:nvPr/>
          </p:nvSpPr>
          <p:spPr bwMode="auto">
            <a:xfrm flipV="1">
              <a:off x="679450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4" name="Line 387"/>
            <p:cNvSpPr>
              <a:spLocks noChangeShapeType="1"/>
            </p:cNvSpPr>
            <p:nvPr/>
          </p:nvSpPr>
          <p:spPr bwMode="auto">
            <a:xfrm flipV="1">
              <a:off x="680561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5" name="Line 388"/>
            <p:cNvSpPr>
              <a:spLocks noChangeShapeType="1"/>
            </p:cNvSpPr>
            <p:nvPr/>
          </p:nvSpPr>
          <p:spPr bwMode="auto">
            <a:xfrm flipV="1">
              <a:off x="681831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6" name="Line 389"/>
            <p:cNvSpPr>
              <a:spLocks noChangeShapeType="1"/>
            </p:cNvSpPr>
            <p:nvPr/>
          </p:nvSpPr>
          <p:spPr bwMode="auto">
            <a:xfrm flipV="1">
              <a:off x="682942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7" name="Line 390"/>
            <p:cNvSpPr>
              <a:spLocks noChangeShapeType="1"/>
            </p:cNvSpPr>
            <p:nvPr/>
          </p:nvSpPr>
          <p:spPr bwMode="auto">
            <a:xfrm flipV="1">
              <a:off x="691991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8" name="Line 391"/>
            <p:cNvSpPr>
              <a:spLocks noChangeShapeType="1"/>
            </p:cNvSpPr>
            <p:nvPr/>
          </p:nvSpPr>
          <p:spPr bwMode="auto">
            <a:xfrm flipV="1">
              <a:off x="693261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9" name="Line 392"/>
            <p:cNvSpPr>
              <a:spLocks noChangeShapeType="1"/>
            </p:cNvSpPr>
            <p:nvPr/>
          </p:nvSpPr>
          <p:spPr bwMode="auto">
            <a:xfrm flipV="1">
              <a:off x="6989763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0" name="Line 393"/>
            <p:cNvSpPr>
              <a:spLocks noChangeShapeType="1"/>
            </p:cNvSpPr>
            <p:nvPr/>
          </p:nvSpPr>
          <p:spPr bwMode="auto">
            <a:xfrm flipV="1">
              <a:off x="7000875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1" name="Line 394"/>
            <p:cNvSpPr>
              <a:spLocks noChangeShapeType="1"/>
            </p:cNvSpPr>
            <p:nvPr/>
          </p:nvSpPr>
          <p:spPr bwMode="auto">
            <a:xfrm flipV="1">
              <a:off x="701198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2" name="Line 395"/>
            <p:cNvSpPr>
              <a:spLocks noChangeShapeType="1"/>
            </p:cNvSpPr>
            <p:nvPr/>
          </p:nvSpPr>
          <p:spPr bwMode="auto">
            <a:xfrm flipV="1">
              <a:off x="703421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3" name="Line 396"/>
            <p:cNvSpPr>
              <a:spLocks noChangeShapeType="1"/>
            </p:cNvSpPr>
            <p:nvPr/>
          </p:nvSpPr>
          <p:spPr bwMode="auto">
            <a:xfrm flipV="1">
              <a:off x="7046913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4" name="Line 397"/>
            <p:cNvSpPr>
              <a:spLocks noChangeShapeType="1"/>
            </p:cNvSpPr>
            <p:nvPr/>
          </p:nvSpPr>
          <p:spPr bwMode="auto">
            <a:xfrm flipV="1">
              <a:off x="705643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5" name="Line 398"/>
            <p:cNvSpPr>
              <a:spLocks noChangeShapeType="1"/>
            </p:cNvSpPr>
            <p:nvPr/>
          </p:nvSpPr>
          <p:spPr bwMode="auto">
            <a:xfrm flipV="1">
              <a:off x="7067550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6" name="Line 399"/>
            <p:cNvSpPr>
              <a:spLocks noChangeShapeType="1"/>
            </p:cNvSpPr>
            <p:nvPr/>
          </p:nvSpPr>
          <p:spPr bwMode="auto">
            <a:xfrm flipV="1">
              <a:off x="710406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7" name="Line 400"/>
            <p:cNvSpPr>
              <a:spLocks noChangeShapeType="1"/>
            </p:cNvSpPr>
            <p:nvPr/>
          </p:nvSpPr>
          <p:spPr bwMode="auto">
            <a:xfrm flipV="1">
              <a:off x="7126288" y="5932488"/>
              <a:ext cx="0" cy="6985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8" name="Line 401"/>
            <p:cNvSpPr>
              <a:spLocks noChangeShapeType="1"/>
            </p:cNvSpPr>
            <p:nvPr/>
          </p:nvSpPr>
          <p:spPr bwMode="auto">
            <a:xfrm flipV="1">
              <a:off x="7137400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9" name="Line 402"/>
            <p:cNvSpPr>
              <a:spLocks noChangeShapeType="1"/>
            </p:cNvSpPr>
            <p:nvPr/>
          </p:nvSpPr>
          <p:spPr bwMode="auto">
            <a:xfrm flipV="1">
              <a:off x="714851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0" name="Line 403"/>
            <p:cNvSpPr>
              <a:spLocks noChangeShapeType="1"/>
            </p:cNvSpPr>
            <p:nvPr/>
          </p:nvSpPr>
          <p:spPr bwMode="auto">
            <a:xfrm flipV="1">
              <a:off x="721836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1" name="Line 404"/>
            <p:cNvSpPr>
              <a:spLocks noChangeShapeType="1"/>
            </p:cNvSpPr>
            <p:nvPr/>
          </p:nvSpPr>
          <p:spPr bwMode="auto">
            <a:xfrm flipV="1">
              <a:off x="722788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2" name="Line 405"/>
            <p:cNvSpPr>
              <a:spLocks noChangeShapeType="1"/>
            </p:cNvSpPr>
            <p:nvPr/>
          </p:nvSpPr>
          <p:spPr bwMode="auto">
            <a:xfrm flipV="1">
              <a:off x="7239000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3" name="Line 406"/>
            <p:cNvSpPr>
              <a:spLocks noChangeShapeType="1"/>
            </p:cNvSpPr>
            <p:nvPr/>
          </p:nvSpPr>
          <p:spPr bwMode="auto">
            <a:xfrm flipV="1">
              <a:off x="7250113" y="5775325"/>
              <a:ext cx="0" cy="227013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4" name="Line 407"/>
            <p:cNvSpPr>
              <a:spLocks noChangeShapeType="1"/>
            </p:cNvSpPr>
            <p:nvPr/>
          </p:nvSpPr>
          <p:spPr bwMode="auto">
            <a:xfrm flipV="1">
              <a:off x="7261225" y="5873750"/>
              <a:ext cx="0" cy="12858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5" name="Line 408"/>
            <p:cNvSpPr>
              <a:spLocks noChangeShapeType="1"/>
            </p:cNvSpPr>
            <p:nvPr/>
          </p:nvSpPr>
          <p:spPr bwMode="auto">
            <a:xfrm flipV="1">
              <a:off x="7272338" y="5892800"/>
              <a:ext cx="0" cy="10953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6" name="Line 409"/>
            <p:cNvSpPr>
              <a:spLocks noChangeShapeType="1"/>
            </p:cNvSpPr>
            <p:nvPr/>
          </p:nvSpPr>
          <p:spPr bwMode="auto">
            <a:xfrm flipV="1">
              <a:off x="7285038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7" name="Line 410"/>
            <p:cNvSpPr>
              <a:spLocks noChangeShapeType="1"/>
            </p:cNvSpPr>
            <p:nvPr/>
          </p:nvSpPr>
          <p:spPr bwMode="auto">
            <a:xfrm flipV="1">
              <a:off x="736441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8" name="Line 411"/>
            <p:cNvSpPr>
              <a:spLocks noChangeShapeType="1"/>
            </p:cNvSpPr>
            <p:nvPr/>
          </p:nvSpPr>
          <p:spPr bwMode="auto">
            <a:xfrm flipV="1">
              <a:off x="737552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9" name="Line 412"/>
            <p:cNvSpPr>
              <a:spLocks noChangeShapeType="1"/>
            </p:cNvSpPr>
            <p:nvPr/>
          </p:nvSpPr>
          <p:spPr bwMode="auto">
            <a:xfrm flipV="1">
              <a:off x="738663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0" name="Line 413"/>
            <p:cNvSpPr>
              <a:spLocks noChangeShapeType="1"/>
            </p:cNvSpPr>
            <p:nvPr/>
          </p:nvSpPr>
          <p:spPr bwMode="auto">
            <a:xfrm flipV="1">
              <a:off x="743267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1" name="Line 414"/>
            <p:cNvSpPr>
              <a:spLocks noChangeShapeType="1"/>
            </p:cNvSpPr>
            <p:nvPr/>
          </p:nvSpPr>
          <p:spPr bwMode="auto">
            <a:xfrm flipV="1">
              <a:off x="7683500" y="5951538"/>
              <a:ext cx="0" cy="508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2" name="Line 415"/>
            <p:cNvSpPr>
              <a:spLocks noChangeShapeType="1"/>
            </p:cNvSpPr>
            <p:nvPr/>
          </p:nvSpPr>
          <p:spPr bwMode="auto">
            <a:xfrm flipV="1">
              <a:off x="7694613" y="5981700"/>
              <a:ext cx="0" cy="2063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3" name="Line 416"/>
            <p:cNvSpPr>
              <a:spLocks noChangeShapeType="1"/>
            </p:cNvSpPr>
            <p:nvPr/>
          </p:nvSpPr>
          <p:spPr bwMode="auto">
            <a:xfrm flipV="1">
              <a:off x="776287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4" name="Line 417"/>
            <p:cNvSpPr>
              <a:spLocks noChangeShapeType="1"/>
            </p:cNvSpPr>
            <p:nvPr/>
          </p:nvSpPr>
          <p:spPr bwMode="auto">
            <a:xfrm flipV="1">
              <a:off x="778668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5" name="Line 418"/>
            <p:cNvSpPr>
              <a:spLocks noChangeShapeType="1"/>
            </p:cNvSpPr>
            <p:nvPr/>
          </p:nvSpPr>
          <p:spPr bwMode="auto">
            <a:xfrm flipV="1">
              <a:off x="805815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6" name="Line 419"/>
            <p:cNvSpPr>
              <a:spLocks noChangeShapeType="1"/>
            </p:cNvSpPr>
            <p:nvPr/>
          </p:nvSpPr>
          <p:spPr bwMode="auto">
            <a:xfrm flipV="1">
              <a:off x="817245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7" name="Line 420"/>
            <p:cNvSpPr>
              <a:spLocks noChangeShapeType="1"/>
            </p:cNvSpPr>
            <p:nvPr/>
          </p:nvSpPr>
          <p:spPr bwMode="auto">
            <a:xfrm flipV="1">
              <a:off x="827563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8" name="Line 421"/>
            <p:cNvSpPr>
              <a:spLocks noChangeShapeType="1"/>
            </p:cNvSpPr>
            <p:nvPr/>
          </p:nvSpPr>
          <p:spPr bwMode="auto">
            <a:xfrm flipV="1">
              <a:off x="851376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9" name="Line 422"/>
            <p:cNvSpPr>
              <a:spLocks noChangeShapeType="1"/>
            </p:cNvSpPr>
            <p:nvPr/>
          </p:nvSpPr>
          <p:spPr bwMode="auto">
            <a:xfrm>
              <a:off x="5292725" y="6016625"/>
              <a:ext cx="0" cy="8096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0" name="Line 423"/>
            <p:cNvSpPr>
              <a:spLocks noChangeShapeType="1"/>
            </p:cNvSpPr>
            <p:nvPr/>
          </p:nvSpPr>
          <p:spPr bwMode="auto">
            <a:xfrm>
              <a:off x="3492500" y="6016625"/>
              <a:ext cx="0" cy="8096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1" name="Line 424"/>
            <p:cNvSpPr>
              <a:spLocks noChangeShapeType="1"/>
            </p:cNvSpPr>
            <p:nvPr/>
          </p:nvSpPr>
          <p:spPr bwMode="auto">
            <a:xfrm>
              <a:off x="1684338" y="6016625"/>
              <a:ext cx="0" cy="8096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2" name="Line 425"/>
            <p:cNvSpPr>
              <a:spLocks noChangeShapeType="1"/>
            </p:cNvSpPr>
            <p:nvPr/>
          </p:nvSpPr>
          <p:spPr bwMode="auto">
            <a:xfrm>
              <a:off x="1033463" y="6010275"/>
              <a:ext cx="0" cy="2381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3" name="Line 426"/>
            <p:cNvSpPr>
              <a:spLocks noChangeShapeType="1"/>
            </p:cNvSpPr>
            <p:nvPr/>
          </p:nvSpPr>
          <p:spPr bwMode="auto">
            <a:xfrm>
              <a:off x="7100888" y="6016625"/>
              <a:ext cx="0" cy="8096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4" name="Line 427"/>
            <p:cNvSpPr>
              <a:spLocks noChangeShapeType="1"/>
            </p:cNvSpPr>
            <p:nvPr/>
          </p:nvSpPr>
          <p:spPr bwMode="auto">
            <a:xfrm>
              <a:off x="828675" y="3028950"/>
              <a:ext cx="204787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5" name="Line 428"/>
            <p:cNvSpPr>
              <a:spLocks noChangeShapeType="1"/>
            </p:cNvSpPr>
            <p:nvPr/>
          </p:nvSpPr>
          <p:spPr bwMode="auto">
            <a:xfrm>
              <a:off x="812800" y="6019800"/>
              <a:ext cx="206375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6" name="Line 429"/>
            <p:cNvSpPr>
              <a:spLocks noChangeShapeType="1"/>
            </p:cNvSpPr>
            <p:nvPr/>
          </p:nvSpPr>
          <p:spPr bwMode="auto">
            <a:xfrm>
              <a:off x="1035050" y="5972175"/>
              <a:ext cx="0" cy="13493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7" name="Line 430"/>
            <p:cNvSpPr>
              <a:spLocks noChangeShapeType="1"/>
            </p:cNvSpPr>
            <p:nvPr/>
          </p:nvSpPr>
          <p:spPr bwMode="auto">
            <a:xfrm>
              <a:off x="1022350" y="6019800"/>
              <a:ext cx="801370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8" name="Line 431"/>
            <p:cNvSpPr>
              <a:spLocks noChangeShapeType="1"/>
            </p:cNvSpPr>
            <p:nvPr/>
          </p:nvSpPr>
          <p:spPr bwMode="auto">
            <a:xfrm flipV="1">
              <a:off x="1035050" y="3033713"/>
              <a:ext cx="0" cy="30067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9" name="Rectangle 432"/>
            <p:cNvSpPr>
              <a:spLocks noChangeArrowheads="1"/>
            </p:cNvSpPr>
            <p:nvPr/>
          </p:nvSpPr>
          <p:spPr bwMode="auto">
            <a:xfrm rot="16200000">
              <a:off x="-493403" y="4451615"/>
              <a:ext cx="2247282" cy="3391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1600"/>
                <a:t>% Relative Abundance</a:t>
              </a:r>
            </a:p>
          </p:txBody>
        </p:sp>
        <p:sp>
          <p:nvSpPr>
            <p:cNvPr id="810" name="Rectangle 433"/>
            <p:cNvSpPr>
              <a:spLocks noChangeArrowheads="1"/>
            </p:cNvSpPr>
            <p:nvPr/>
          </p:nvSpPr>
          <p:spPr bwMode="auto">
            <a:xfrm>
              <a:off x="300038" y="2916238"/>
              <a:ext cx="56515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1800" dirty="0"/>
                <a:t>100</a:t>
              </a:r>
            </a:p>
          </p:txBody>
        </p:sp>
        <p:sp>
          <p:nvSpPr>
            <p:cNvPr id="811" name="Rectangle 434"/>
            <p:cNvSpPr>
              <a:spLocks noChangeArrowheads="1"/>
            </p:cNvSpPr>
            <p:nvPr/>
          </p:nvSpPr>
          <p:spPr bwMode="auto">
            <a:xfrm>
              <a:off x="490538" y="5888038"/>
              <a:ext cx="312737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1800"/>
                <a:t>0</a:t>
              </a:r>
            </a:p>
          </p:txBody>
        </p:sp>
        <p:sp>
          <p:nvSpPr>
            <p:cNvPr id="812" name="Rectangle 435"/>
            <p:cNvSpPr>
              <a:spLocks noChangeArrowheads="1"/>
            </p:cNvSpPr>
            <p:nvPr/>
          </p:nvSpPr>
          <p:spPr bwMode="auto">
            <a:xfrm>
              <a:off x="1335088" y="6108700"/>
              <a:ext cx="56515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1800"/>
                <a:t>250</a:t>
              </a:r>
            </a:p>
          </p:txBody>
        </p:sp>
        <p:sp>
          <p:nvSpPr>
            <p:cNvPr id="813" name="Rectangle 436"/>
            <p:cNvSpPr>
              <a:spLocks noChangeArrowheads="1"/>
            </p:cNvSpPr>
            <p:nvPr/>
          </p:nvSpPr>
          <p:spPr bwMode="auto">
            <a:xfrm>
              <a:off x="3143250" y="6108700"/>
              <a:ext cx="56515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1800"/>
                <a:t>500</a:t>
              </a:r>
            </a:p>
          </p:txBody>
        </p:sp>
        <p:sp>
          <p:nvSpPr>
            <p:cNvPr id="814" name="Rectangle 437"/>
            <p:cNvSpPr>
              <a:spLocks noChangeArrowheads="1"/>
            </p:cNvSpPr>
            <p:nvPr/>
          </p:nvSpPr>
          <p:spPr bwMode="auto">
            <a:xfrm>
              <a:off x="4941888" y="6108700"/>
              <a:ext cx="56515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1800"/>
                <a:t>750</a:t>
              </a:r>
            </a:p>
          </p:txBody>
        </p:sp>
        <p:sp>
          <p:nvSpPr>
            <p:cNvPr id="815" name="Rectangle 438"/>
            <p:cNvSpPr>
              <a:spLocks noChangeArrowheads="1"/>
            </p:cNvSpPr>
            <p:nvPr/>
          </p:nvSpPr>
          <p:spPr bwMode="auto">
            <a:xfrm>
              <a:off x="6662738" y="6108700"/>
              <a:ext cx="69215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1800"/>
                <a:t>1000</a:t>
              </a:r>
            </a:p>
          </p:txBody>
        </p:sp>
      </p:grpSp>
      <p:grpSp>
        <p:nvGrpSpPr>
          <p:cNvPr id="818" name="Group 2"/>
          <p:cNvGrpSpPr>
            <a:grpSpLocks/>
          </p:cNvGrpSpPr>
          <p:nvPr/>
        </p:nvGrpSpPr>
        <p:grpSpPr bwMode="auto">
          <a:xfrm>
            <a:off x="833346" y="990600"/>
            <a:ext cx="6558054" cy="375682"/>
            <a:chOff x="808038" y="1752600"/>
            <a:chExt cx="6558054" cy="375682"/>
          </a:xfrm>
        </p:grpSpPr>
        <p:sp>
          <p:nvSpPr>
            <p:cNvPr id="819" name="Text Box 8"/>
            <p:cNvSpPr txBox="1">
              <a:spLocks noChangeArrowheads="1"/>
            </p:cNvSpPr>
            <p:nvPr/>
          </p:nvSpPr>
          <p:spPr bwMode="auto">
            <a:xfrm>
              <a:off x="7061200" y="1758950"/>
              <a:ext cx="304892" cy="369332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/>
                <a:t>K</a:t>
              </a:r>
              <a:endParaRPr lang="en-US"/>
            </a:p>
          </p:txBody>
        </p:sp>
        <p:sp>
          <p:nvSpPr>
            <p:cNvPr id="820" name="Text Box 10"/>
            <p:cNvSpPr txBox="1">
              <a:spLocks noChangeArrowheads="1"/>
            </p:cNvSpPr>
            <p:nvPr/>
          </p:nvSpPr>
          <p:spPr bwMode="auto">
            <a:xfrm>
              <a:off x="6296025" y="1758950"/>
              <a:ext cx="282450" cy="369332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/>
                <a:t>L</a:t>
              </a:r>
              <a:endParaRPr lang="en-US"/>
            </a:p>
          </p:txBody>
        </p:sp>
        <p:sp>
          <p:nvSpPr>
            <p:cNvPr id="821" name="Text Box 13"/>
            <p:cNvSpPr txBox="1">
              <a:spLocks noChangeArrowheads="1"/>
            </p:cNvSpPr>
            <p:nvPr/>
          </p:nvSpPr>
          <p:spPr bwMode="auto">
            <a:xfrm>
              <a:off x="5595938" y="1758950"/>
              <a:ext cx="296876" cy="369332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 dirty="0"/>
                <a:t>E</a:t>
              </a:r>
              <a:endParaRPr lang="en-US" dirty="0"/>
            </a:p>
          </p:txBody>
        </p:sp>
        <p:sp>
          <p:nvSpPr>
            <p:cNvPr id="822" name="Text Box 16"/>
            <p:cNvSpPr txBox="1">
              <a:spLocks noChangeArrowheads="1"/>
            </p:cNvSpPr>
            <p:nvPr/>
          </p:nvSpPr>
          <p:spPr bwMode="auto">
            <a:xfrm>
              <a:off x="4957763" y="1758950"/>
              <a:ext cx="327334" cy="369332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/>
                <a:t>D</a:t>
              </a:r>
              <a:endParaRPr lang="en-US"/>
            </a:p>
          </p:txBody>
        </p:sp>
        <p:sp>
          <p:nvSpPr>
            <p:cNvPr id="823" name="Text Box 19"/>
            <p:cNvSpPr txBox="1">
              <a:spLocks noChangeArrowheads="1"/>
            </p:cNvSpPr>
            <p:nvPr/>
          </p:nvSpPr>
          <p:spPr bwMode="auto">
            <a:xfrm>
              <a:off x="4318000" y="1758950"/>
              <a:ext cx="296876" cy="369332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 dirty="0"/>
                <a:t>E</a:t>
              </a:r>
              <a:endParaRPr lang="en-US" dirty="0"/>
            </a:p>
          </p:txBody>
        </p:sp>
        <p:sp>
          <p:nvSpPr>
            <p:cNvPr id="824" name="Text Box 22"/>
            <p:cNvSpPr txBox="1">
              <a:spLocks noChangeArrowheads="1"/>
            </p:cNvSpPr>
            <p:nvPr/>
          </p:nvSpPr>
          <p:spPr bwMode="auto">
            <a:xfrm>
              <a:off x="3678238" y="1758950"/>
              <a:ext cx="296876" cy="369332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 dirty="0"/>
                <a:t>E</a:t>
              </a:r>
              <a:endParaRPr lang="en-US" dirty="0"/>
            </a:p>
          </p:txBody>
        </p:sp>
        <p:sp>
          <p:nvSpPr>
            <p:cNvPr id="825" name="Text Box 25"/>
            <p:cNvSpPr txBox="1">
              <a:spLocks noChangeArrowheads="1"/>
            </p:cNvSpPr>
            <p:nvPr/>
          </p:nvSpPr>
          <p:spPr bwMode="auto">
            <a:xfrm>
              <a:off x="3040063" y="1758950"/>
              <a:ext cx="282450" cy="369332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/>
                <a:t>L</a:t>
              </a:r>
              <a:endParaRPr lang="en-US"/>
            </a:p>
          </p:txBody>
        </p:sp>
        <p:sp>
          <p:nvSpPr>
            <p:cNvPr id="826" name="Text Box 28"/>
            <p:cNvSpPr txBox="1">
              <a:spLocks noChangeArrowheads="1"/>
            </p:cNvSpPr>
            <p:nvPr/>
          </p:nvSpPr>
          <p:spPr bwMode="auto">
            <a:xfrm>
              <a:off x="2336800" y="1758950"/>
              <a:ext cx="290464" cy="369332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/>
                <a:t>F</a:t>
              </a:r>
              <a:endParaRPr lang="en-US"/>
            </a:p>
          </p:txBody>
        </p:sp>
        <p:sp>
          <p:nvSpPr>
            <p:cNvPr id="827" name="Text Box 31"/>
            <p:cNvSpPr txBox="1">
              <a:spLocks noChangeArrowheads="1"/>
            </p:cNvSpPr>
            <p:nvPr/>
          </p:nvSpPr>
          <p:spPr bwMode="auto">
            <a:xfrm>
              <a:off x="1571625" y="1758950"/>
              <a:ext cx="330540" cy="369332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/>
                <a:t>G</a:t>
              </a:r>
              <a:endParaRPr lang="en-US"/>
            </a:p>
          </p:txBody>
        </p:sp>
        <p:sp>
          <p:nvSpPr>
            <p:cNvPr id="828" name="Text Box 34"/>
            <p:cNvSpPr txBox="1">
              <a:spLocks noChangeArrowheads="1"/>
            </p:cNvSpPr>
            <p:nvPr/>
          </p:nvSpPr>
          <p:spPr bwMode="auto">
            <a:xfrm>
              <a:off x="808038" y="1752600"/>
              <a:ext cx="290464" cy="369332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 dirty="0"/>
                <a:t>S</a:t>
              </a:r>
              <a:endParaRPr lang="en-US" dirty="0"/>
            </a:p>
          </p:txBody>
        </p:sp>
      </p:grpSp>
      <p:grpSp>
        <p:nvGrpSpPr>
          <p:cNvPr id="855" name="Group 854"/>
          <p:cNvGrpSpPr/>
          <p:nvPr/>
        </p:nvGrpSpPr>
        <p:grpSpPr>
          <a:xfrm>
            <a:off x="6553200" y="2819400"/>
            <a:ext cx="2438400" cy="1981200"/>
            <a:chOff x="6553200" y="2819400"/>
            <a:chExt cx="2438400" cy="1981200"/>
          </a:xfrm>
        </p:grpSpPr>
        <p:pic>
          <p:nvPicPr>
            <p:cNvPr id="856" name="Picture 7"/>
            <p:cNvPicPr>
              <a:picLocks noChangeAspect="1" noChangeArrowheads="1"/>
            </p:cNvPicPr>
            <p:nvPr/>
          </p:nvPicPr>
          <p:blipFill>
            <a:blip r:embed="rId2" cstate="print"/>
            <a:srcRect l="22580" t="3810" r="25807" b="35216"/>
            <a:stretch>
              <a:fillRect/>
            </a:stretch>
          </p:blipFill>
          <p:spPr bwMode="auto">
            <a:xfrm>
              <a:off x="6553200" y="2819400"/>
              <a:ext cx="2438400" cy="198120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857" name="Rectangle 8"/>
            <p:cNvSpPr>
              <a:spLocks noChangeArrowheads="1"/>
            </p:cNvSpPr>
            <p:nvPr/>
          </p:nvSpPr>
          <p:spPr bwMode="auto">
            <a:xfrm>
              <a:off x="7123889" y="2881313"/>
              <a:ext cx="259404" cy="804863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58" name="Rectangle 9"/>
            <p:cNvSpPr>
              <a:spLocks noChangeArrowheads="1"/>
            </p:cNvSpPr>
            <p:nvPr/>
          </p:nvSpPr>
          <p:spPr bwMode="auto">
            <a:xfrm>
              <a:off x="7279532" y="3871913"/>
              <a:ext cx="259404" cy="804863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59" name="Line 10"/>
            <p:cNvSpPr>
              <a:spLocks noChangeShapeType="1"/>
            </p:cNvSpPr>
            <p:nvPr/>
          </p:nvSpPr>
          <p:spPr bwMode="auto">
            <a:xfrm>
              <a:off x="7294772" y="3609568"/>
              <a:ext cx="0" cy="185738"/>
            </a:xfrm>
            <a:prstGeom prst="line">
              <a:avLst/>
            </a:prstGeom>
            <a:noFill/>
            <a:ln w="571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60" name="Line 11"/>
            <p:cNvSpPr>
              <a:spLocks noChangeShapeType="1"/>
            </p:cNvSpPr>
            <p:nvPr/>
          </p:nvSpPr>
          <p:spPr bwMode="auto">
            <a:xfrm flipV="1">
              <a:off x="7302014" y="3840956"/>
              <a:ext cx="0" cy="123825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61" name="Rectangle 8"/>
            <p:cNvSpPr>
              <a:spLocks noChangeArrowheads="1"/>
            </p:cNvSpPr>
            <p:nvPr/>
          </p:nvSpPr>
          <p:spPr bwMode="auto">
            <a:xfrm>
              <a:off x="7965495" y="2946109"/>
              <a:ext cx="51881" cy="804863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62" name="Rectangle 8"/>
            <p:cNvSpPr>
              <a:spLocks noChangeArrowheads="1"/>
            </p:cNvSpPr>
            <p:nvPr/>
          </p:nvSpPr>
          <p:spPr bwMode="auto">
            <a:xfrm>
              <a:off x="7762672" y="2895600"/>
              <a:ext cx="466928" cy="309563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63" name="Rectangle 8"/>
            <p:cNvSpPr>
              <a:spLocks noChangeArrowheads="1"/>
            </p:cNvSpPr>
            <p:nvPr/>
          </p:nvSpPr>
          <p:spPr bwMode="auto">
            <a:xfrm>
              <a:off x="8005864" y="4338637"/>
              <a:ext cx="259404" cy="309563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64" name="Rectangle 8"/>
            <p:cNvSpPr>
              <a:spLocks noChangeArrowheads="1"/>
            </p:cNvSpPr>
            <p:nvPr/>
          </p:nvSpPr>
          <p:spPr bwMode="auto">
            <a:xfrm>
              <a:off x="7968877" y="3840956"/>
              <a:ext cx="51881" cy="804863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865" name="Straight Connector 864"/>
            <p:cNvCxnSpPr/>
            <p:nvPr/>
          </p:nvCxnSpPr>
          <p:spPr>
            <a:xfrm rot="10800000" flipV="1">
              <a:off x="7927181" y="3817143"/>
              <a:ext cx="152400" cy="7620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6" name="Straight Connector 865"/>
            <p:cNvCxnSpPr/>
            <p:nvPr/>
          </p:nvCxnSpPr>
          <p:spPr>
            <a:xfrm rot="10800000" flipV="1">
              <a:off x="7860505" y="3726657"/>
              <a:ext cx="152400" cy="7620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29" name="Rectangle 828"/>
          <p:cNvSpPr/>
          <p:nvPr/>
        </p:nvSpPr>
        <p:spPr>
          <a:xfrm>
            <a:off x="365759" y="137160"/>
            <a:ext cx="55178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14400">
              <a:defRPr/>
            </a:pPr>
            <a:r>
              <a:rPr lang="en-US" sz="2800" kern="0" dirty="0">
                <a:solidFill>
                  <a:schemeClr val="bg1"/>
                </a:solidFill>
                <a:latin typeface="Century Gothic" panose="020B0502020202020204" pitchFamily="34" charset="0"/>
              </a:rPr>
              <a:t>Interpretation of Mass Spectra </a:t>
            </a:r>
          </a:p>
        </p:txBody>
      </p:sp>
    </p:spTree>
    <p:extLst>
      <p:ext uri="{BB962C8B-B14F-4D97-AF65-F5344CB8AC3E}">
        <p14:creationId xmlns:p14="http://schemas.microsoft.com/office/powerpoint/2010/main" val="3694418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774700" y="1447800"/>
            <a:ext cx="7683500" cy="677863"/>
            <a:chOff x="774700" y="1447800"/>
            <a:chExt cx="7683619" cy="677863"/>
          </a:xfrm>
        </p:grpSpPr>
        <p:sp>
          <p:nvSpPr>
            <p:cNvPr id="14741" name="Text Box 8"/>
            <p:cNvSpPr txBox="1">
              <a:spLocks noChangeArrowheads="1"/>
            </p:cNvSpPr>
            <p:nvPr/>
          </p:nvSpPr>
          <p:spPr bwMode="auto">
            <a:xfrm>
              <a:off x="7061200" y="1758950"/>
              <a:ext cx="3492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FFFFFF"/>
                  </a:solidFill>
                </a:rPr>
                <a:t>K</a:t>
              </a: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4742" name="Text Box 9"/>
            <p:cNvSpPr txBox="1">
              <a:spLocks noChangeArrowheads="1"/>
            </p:cNvSpPr>
            <p:nvPr/>
          </p:nvSpPr>
          <p:spPr bwMode="auto">
            <a:xfrm>
              <a:off x="6884988" y="1447800"/>
              <a:ext cx="6921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FF0066"/>
                  </a:solidFill>
                </a:rPr>
                <a:t>1166</a:t>
              </a:r>
            </a:p>
          </p:txBody>
        </p:sp>
        <p:sp>
          <p:nvSpPr>
            <p:cNvPr id="14743" name="Text Box 10"/>
            <p:cNvSpPr txBox="1">
              <a:spLocks noChangeArrowheads="1"/>
            </p:cNvSpPr>
            <p:nvPr/>
          </p:nvSpPr>
          <p:spPr bwMode="auto">
            <a:xfrm>
              <a:off x="6296025" y="1758950"/>
              <a:ext cx="3238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FFFFFF"/>
                  </a:solidFill>
                </a:rPr>
                <a:t>L</a:t>
              </a: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4744" name="Text Box 12"/>
            <p:cNvSpPr txBox="1">
              <a:spLocks noChangeArrowheads="1"/>
            </p:cNvSpPr>
            <p:nvPr/>
          </p:nvSpPr>
          <p:spPr bwMode="auto">
            <a:xfrm>
              <a:off x="6119813" y="1447800"/>
              <a:ext cx="6921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FF0066"/>
                  </a:solidFill>
                </a:rPr>
                <a:t>1020</a:t>
              </a:r>
            </a:p>
          </p:txBody>
        </p:sp>
        <p:sp>
          <p:nvSpPr>
            <p:cNvPr id="14745" name="Text Box 13"/>
            <p:cNvSpPr txBox="1">
              <a:spLocks noChangeArrowheads="1"/>
            </p:cNvSpPr>
            <p:nvPr/>
          </p:nvSpPr>
          <p:spPr bwMode="auto">
            <a:xfrm>
              <a:off x="5595938" y="1758950"/>
              <a:ext cx="3365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FFFFFF"/>
                  </a:solidFill>
                </a:rPr>
                <a:t>E</a:t>
              </a: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4746" name="Text Box 15"/>
            <p:cNvSpPr txBox="1">
              <a:spLocks noChangeArrowheads="1"/>
            </p:cNvSpPr>
            <p:nvPr/>
          </p:nvSpPr>
          <p:spPr bwMode="auto">
            <a:xfrm>
              <a:off x="5481638" y="1447800"/>
              <a:ext cx="5651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FF0066"/>
                  </a:solidFill>
                </a:rPr>
                <a:t>907</a:t>
              </a:r>
            </a:p>
          </p:txBody>
        </p:sp>
        <p:sp>
          <p:nvSpPr>
            <p:cNvPr id="14747" name="Text Box 16"/>
            <p:cNvSpPr txBox="1">
              <a:spLocks noChangeArrowheads="1"/>
            </p:cNvSpPr>
            <p:nvPr/>
          </p:nvSpPr>
          <p:spPr bwMode="auto">
            <a:xfrm>
              <a:off x="4957763" y="1758950"/>
              <a:ext cx="3492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FFFFFF"/>
                  </a:solidFill>
                </a:rPr>
                <a:t>D</a:t>
              </a: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4748" name="Text Box 18"/>
            <p:cNvSpPr txBox="1">
              <a:spLocks noChangeArrowheads="1"/>
            </p:cNvSpPr>
            <p:nvPr/>
          </p:nvSpPr>
          <p:spPr bwMode="auto">
            <a:xfrm>
              <a:off x="4843463" y="1447800"/>
              <a:ext cx="5651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FF0066"/>
                  </a:solidFill>
                </a:rPr>
                <a:t>778</a:t>
              </a:r>
            </a:p>
          </p:txBody>
        </p:sp>
        <p:sp>
          <p:nvSpPr>
            <p:cNvPr id="14749" name="Text Box 19"/>
            <p:cNvSpPr txBox="1">
              <a:spLocks noChangeArrowheads="1"/>
            </p:cNvSpPr>
            <p:nvPr/>
          </p:nvSpPr>
          <p:spPr bwMode="auto">
            <a:xfrm>
              <a:off x="4318000" y="1758950"/>
              <a:ext cx="3365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FFFFFF"/>
                  </a:solidFill>
                </a:rPr>
                <a:t>E</a:t>
              </a: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4750" name="Text Box 21"/>
            <p:cNvSpPr txBox="1">
              <a:spLocks noChangeArrowheads="1"/>
            </p:cNvSpPr>
            <p:nvPr/>
          </p:nvSpPr>
          <p:spPr bwMode="auto">
            <a:xfrm>
              <a:off x="4203700" y="1447800"/>
              <a:ext cx="5651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FF0066"/>
                  </a:solidFill>
                </a:rPr>
                <a:t>663</a:t>
              </a:r>
            </a:p>
          </p:txBody>
        </p:sp>
        <p:sp>
          <p:nvSpPr>
            <p:cNvPr id="14751" name="Text Box 22"/>
            <p:cNvSpPr txBox="1">
              <a:spLocks noChangeArrowheads="1"/>
            </p:cNvSpPr>
            <p:nvPr/>
          </p:nvSpPr>
          <p:spPr bwMode="auto">
            <a:xfrm>
              <a:off x="3678238" y="1758950"/>
              <a:ext cx="3365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FFFFFF"/>
                  </a:solidFill>
                </a:rPr>
                <a:t>E</a:t>
              </a: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4752" name="Text Box 24"/>
            <p:cNvSpPr txBox="1">
              <a:spLocks noChangeArrowheads="1"/>
            </p:cNvSpPr>
            <p:nvPr/>
          </p:nvSpPr>
          <p:spPr bwMode="auto">
            <a:xfrm>
              <a:off x="3581400" y="1447800"/>
              <a:ext cx="5651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FF0066"/>
                  </a:solidFill>
                </a:rPr>
                <a:t>534</a:t>
              </a:r>
            </a:p>
          </p:txBody>
        </p:sp>
        <p:sp>
          <p:nvSpPr>
            <p:cNvPr id="14753" name="Text Box 25"/>
            <p:cNvSpPr txBox="1">
              <a:spLocks noChangeArrowheads="1"/>
            </p:cNvSpPr>
            <p:nvPr/>
          </p:nvSpPr>
          <p:spPr bwMode="auto">
            <a:xfrm>
              <a:off x="3040063" y="1758950"/>
              <a:ext cx="3238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FFFFFF"/>
                  </a:solidFill>
                </a:rPr>
                <a:t>L</a:t>
              </a: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4754" name="Text Box 27"/>
            <p:cNvSpPr txBox="1">
              <a:spLocks noChangeArrowheads="1"/>
            </p:cNvSpPr>
            <p:nvPr/>
          </p:nvSpPr>
          <p:spPr bwMode="auto">
            <a:xfrm>
              <a:off x="2943225" y="1447800"/>
              <a:ext cx="5651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FF0066"/>
                  </a:solidFill>
                </a:rPr>
                <a:t>405</a:t>
              </a:r>
            </a:p>
          </p:txBody>
        </p:sp>
        <p:sp>
          <p:nvSpPr>
            <p:cNvPr id="14755" name="Text Box 28"/>
            <p:cNvSpPr txBox="1">
              <a:spLocks noChangeArrowheads="1"/>
            </p:cNvSpPr>
            <p:nvPr/>
          </p:nvSpPr>
          <p:spPr bwMode="auto">
            <a:xfrm>
              <a:off x="2336800" y="1758950"/>
              <a:ext cx="3238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FFFFFF"/>
                  </a:solidFill>
                </a:rPr>
                <a:t>F</a:t>
              </a: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4756" name="Text Box 30"/>
            <p:cNvSpPr txBox="1">
              <a:spLocks noChangeArrowheads="1"/>
            </p:cNvSpPr>
            <p:nvPr/>
          </p:nvSpPr>
          <p:spPr bwMode="auto">
            <a:xfrm>
              <a:off x="2239962" y="1447800"/>
              <a:ext cx="5651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FF0066"/>
                  </a:solidFill>
                </a:rPr>
                <a:t>292</a:t>
              </a:r>
            </a:p>
          </p:txBody>
        </p:sp>
        <p:sp>
          <p:nvSpPr>
            <p:cNvPr id="14757" name="Text Box 31"/>
            <p:cNvSpPr txBox="1">
              <a:spLocks noChangeArrowheads="1"/>
            </p:cNvSpPr>
            <p:nvPr/>
          </p:nvSpPr>
          <p:spPr bwMode="auto">
            <a:xfrm>
              <a:off x="1571625" y="1758950"/>
              <a:ext cx="3619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FFFFFF"/>
                  </a:solidFill>
                </a:rPr>
                <a:t>G</a:t>
              </a: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4758" name="Text Box 33"/>
            <p:cNvSpPr txBox="1">
              <a:spLocks noChangeArrowheads="1"/>
            </p:cNvSpPr>
            <p:nvPr/>
          </p:nvSpPr>
          <p:spPr bwMode="auto">
            <a:xfrm>
              <a:off x="1474787" y="1447800"/>
              <a:ext cx="5651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FF0066"/>
                  </a:solidFill>
                </a:rPr>
                <a:t>145</a:t>
              </a:r>
            </a:p>
          </p:txBody>
        </p:sp>
        <p:sp>
          <p:nvSpPr>
            <p:cNvPr id="14759" name="Text Box 34"/>
            <p:cNvSpPr txBox="1">
              <a:spLocks noChangeArrowheads="1"/>
            </p:cNvSpPr>
            <p:nvPr/>
          </p:nvSpPr>
          <p:spPr bwMode="auto">
            <a:xfrm>
              <a:off x="808038" y="1752600"/>
              <a:ext cx="3365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FFFFFF"/>
                  </a:solidFill>
                </a:rPr>
                <a:t>S</a:t>
              </a: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4760" name="Text Box 36"/>
            <p:cNvSpPr txBox="1">
              <a:spLocks noChangeArrowheads="1"/>
            </p:cNvSpPr>
            <p:nvPr/>
          </p:nvSpPr>
          <p:spPr bwMode="auto">
            <a:xfrm>
              <a:off x="774700" y="1447800"/>
              <a:ext cx="4381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FF0066"/>
                  </a:solidFill>
                </a:rPr>
                <a:t>88</a:t>
              </a:r>
            </a:p>
          </p:txBody>
        </p:sp>
        <p:sp>
          <p:nvSpPr>
            <p:cNvPr id="14761" name="Text Box 38"/>
            <p:cNvSpPr txBox="1">
              <a:spLocks noChangeArrowheads="1"/>
            </p:cNvSpPr>
            <p:nvPr/>
          </p:nvSpPr>
          <p:spPr bwMode="auto">
            <a:xfrm>
              <a:off x="7658100" y="1447800"/>
              <a:ext cx="800219" cy="369332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FF0066"/>
                  </a:solidFill>
                </a:rPr>
                <a:t>b ions</a:t>
              </a:r>
            </a:p>
          </p:txBody>
        </p:sp>
      </p:grpSp>
      <p:grpSp>
        <p:nvGrpSpPr>
          <p:cNvPr id="426" name="Group 425"/>
          <p:cNvGrpSpPr/>
          <p:nvPr/>
        </p:nvGrpSpPr>
        <p:grpSpPr>
          <a:xfrm>
            <a:off x="300038" y="2916238"/>
            <a:ext cx="8736012" cy="3698875"/>
            <a:chOff x="300038" y="2916238"/>
            <a:chExt cx="8736012" cy="3698875"/>
          </a:xfrm>
        </p:grpSpPr>
        <p:sp>
          <p:nvSpPr>
            <p:cNvPr id="427" name="Rectangle 39"/>
            <p:cNvSpPr>
              <a:spLocks noChangeArrowheads="1"/>
            </p:cNvSpPr>
            <p:nvPr/>
          </p:nvSpPr>
          <p:spPr bwMode="auto">
            <a:xfrm>
              <a:off x="4295775" y="6248400"/>
              <a:ext cx="56515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1800"/>
                <a:t>m/z</a:t>
              </a:r>
            </a:p>
          </p:txBody>
        </p:sp>
        <p:sp>
          <p:nvSpPr>
            <p:cNvPr id="428" name="Line 40"/>
            <p:cNvSpPr>
              <a:spLocks noChangeShapeType="1"/>
            </p:cNvSpPr>
            <p:nvPr/>
          </p:nvSpPr>
          <p:spPr bwMode="auto">
            <a:xfrm flipV="1">
              <a:off x="111283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9" name="Line 41"/>
            <p:cNvSpPr>
              <a:spLocks noChangeShapeType="1"/>
            </p:cNvSpPr>
            <p:nvPr/>
          </p:nvSpPr>
          <p:spPr bwMode="auto">
            <a:xfrm flipV="1">
              <a:off x="114617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0" name="Line 42"/>
            <p:cNvSpPr>
              <a:spLocks noChangeShapeType="1"/>
            </p:cNvSpPr>
            <p:nvPr/>
          </p:nvSpPr>
          <p:spPr bwMode="auto">
            <a:xfrm flipV="1">
              <a:off x="118268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1" name="Line 43"/>
            <p:cNvSpPr>
              <a:spLocks noChangeShapeType="1"/>
            </p:cNvSpPr>
            <p:nvPr/>
          </p:nvSpPr>
          <p:spPr bwMode="auto">
            <a:xfrm flipV="1">
              <a:off x="120491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2" name="Line 44"/>
            <p:cNvSpPr>
              <a:spLocks noChangeShapeType="1"/>
            </p:cNvSpPr>
            <p:nvPr/>
          </p:nvSpPr>
          <p:spPr bwMode="auto">
            <a:xfrm flipV="1">
              <a:off x="129540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3" name="Line 45"/>
            <p:cNvSpPr>
              <a:spLocks noChangeShapeType="1"/>
            </p:cNvSpPr>
            <p:nvPr/>
          </p:nvSpPr>
          <p:spPr bwMode="auto">
            <a:xfrm flipV="1">
              <a:off x="130651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4" name="Line 46"/>
            <p:cNvSpPr>
              <a:spLocks noChangeShapeType="1"/>
            </p:cNvSpPr>
            <p:nvPr/>
          </p:nvSpPr>
          <p:spPr bwMode="auto">
            <a:xfrm flipV="1">
              <a:off x="131762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5" name="Line 47"/>
            <p:cNvSpPr>
              <a:spLocks noChangeShapeType="1"/>
            </p:cNvSpPr>
            <p:nvPr/>
          </p:nvSpPr>
          <p:spPr bwMode="auto">
            <a:xfrm flipV="1">
              <a:off x="132873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6" name="Line 48"/>
            <p:cNvSpPr>
              <a:spLocks noChangeShapeType="1"/>
            </p:cNvSpPr>
            <p:nvPr/>
          </p:nvSpPr>
          <p:spPr bwMode="auto">
            <a:xfrm flipV="1">
              <a:off x="134143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7" name="Line 49"/>
            <p:cNvSpPr>
              <a:spLocks noChangeShapeType="1"/>
            </p:cNvSpPr>
            <p:nvPr/>
          </p:nvSpPr>
          <p:spPr bwMode="auto">
            <a:xfrm flipV="1">
              <a:off x="135255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8" name="Line 50"/>
            <p:cNvSpPr>
              <a:spLocks noChangeShapeType="1"/>
            </p:cNvSpPr>
            <p:nvPr/>
          </p:nvSpPr>
          <p:spPr bwMode="auto">
            <a:xfrm flipV="1">
              <a:off x="138588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9" name="Line 51"/>
            <p:cNvSpPr>
              <a:spLocks noChangeShapeType="1"/>
            </p:cNvSpPr>
            <p:nvPr/>
          </p:nvSpPr>
          <p:spPr bwMode="auto">
            <a:xfrm flipV="1">
              <a:off x="139858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0" name="Line 52"/>
            <p:cNvSpPr>
              <a:spLocks noChangeShapeType="1"/>
            </p:cNvSpPr>
            <p:nvPr/>
          </p:nvSpPr>
          <p:spPr bwMode="auto">
            <a:xfrm flipV="1">
              <a:off x="140970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1" name="Line 53"/>
            <p:cNvSpPr>
              <a:spLocks noChangeShapeType="1"/>
            </p:cNvSpPr>
            <p:nvPr/>
          </p:nvSpPr>
          <p:spPr bwMode="auto">
            <a:xfrm flipV="1">
              <a:off x="142081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2" name="Line 54"/>
            <p:cNvSpPr>
              <a:spLocks noChangeShapeType="1"/>
            </p:cNvSpPr>
            <p:nvPr/>
          </p:nvSpPr>
          <p:spPr bwMode="auto">
            <a:xfrm flipV="1">
              <a:off x="143192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3" name="Line 55"/>
            <p:cNvSpPr>
              <a:spLocks noChangeShapeType="1"/>
            </p:cNvSpPr>
            <p:nvPr/>
          </p:nvSpPr>
          <p:spPr bwMode="auto">
            <a:xfrm flipV="1">
              <a:off x="144303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4" name="Line 56"/>
            <p:cNvSpPr>
              <a:spLocks noChangeShapeType="1"/>
            </p:cNvSpPr>
            <p:nvPr/>
          </p:nvSpPr>
          <p:spPr bwMode="auto">
            <a:xfrm flipV="1">
              <a:off x="1454150" y="5972175"/>
              <a:ext cx="0" cy="3016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5" name="Line 57"/>
            <p:cNvSpPr>
              <a:spLocks noChangeShapeType="1"/>
            </p:cNvSpPr>
            <p:nvPr/>
          </p:nvSpPr>
          <p:spPr bwMode="auto">
            <a:xfrm flipV="1">
              <a:off x="146526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6" name="Line 58"/>
            <p:cNvSpPr>
              <a:spLocks noChangeShapeType="1"/>
            </p:cNvSpPr>
            <p:nvPr/>
          </p:nvSpPr>
          <p:spPr bwMode="auto">
            <a:xfrm flipV="1">
              <a:off x="147637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7" name="Line 59"/>
            <p:cNvSpPr>
              <a:spLocks noChangeShapeType="1"/>
            </p:cNvSpPr>
            <p:nvPr/>
          </p:nvSpPr>
          <p:spPr bwMode="auto">
            <a:xfrm flipV="1">
              <a:off x="148907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8" name="Line 60"/>
            <p:cNvSpPr>
              <a:spLocks noChangeShapeType="1"/>
            </p:cNvSpPr>
            <p:nvPr/>
          </p:nvSpPr>
          <p:spPr bwMode="auto">
            <a:xfrm flipV="1">
              <a:off x="150018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9" name="Line 61"/>
            <p:cNvSpPr>
              <a:spLocks noChangeShapeType="1"/>
            </p:cNvSpPr>
            <p:nvPr/>
          </p:nvSpPr>
          <p:spPr bwMode="auto">
            <a:xfrm flipV="1">
              <a:off x="152400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0" name="Line 62"/>
            <p:cNvSpPr>
              <a:spLocks noChangeShapeType="1"/>
            </p:cNvSpPr>
            <p:nvPr/>
          </p:nvSpPr>
          <p:spPr bwMode="auto">
            <a:xfrm flipV="1">
              <a:off x="154622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1" name="Line 63"/>
            <p:cNvSpPr>
              <a:spLocks noChangeShapeType="1"/>
            </p:cNvSpPr>
            <p:nvPr/>
          </p:nvSpPr>
          <p:spPr bwMode="auto">
            <a:xfrm flipV="1">
              <a:off x="1557338" y="5942013"/>
              <a:ext cx="0" cy="603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2" name="Line 64"/>
            <p:cNvSpPr>
              <a:spLocks noChangeShapeType="1"/>
            </p:cNvSpPr>
            <p:nvPr/>
          </p:nvSpPr>
          <p:spPr bwMode="auto">
            <a:xfrm flipV="1">
              <a:off x="156845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3" name="Line 65"/>
            <p:cNvSpPr>
              <a:spLocks noChangeShapeType="1"/>
            </p:cNvSpPr>
            <p:nvPr/>
          </p:nvSpPr>
          <p:spPr bwMode="auto">
            <a:xfrm flipV="1">
              <a:off x="159067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4" name="Line 66"/>
            <p:cNvSpPr>
              <a:spLocks noChangeShapeType="1"/>
            </p:cNvSpPr>
            <p:nvPr/>
          </p:nvSpPr>
          <p:spPr bwMode="auto">
            <a:xfrm flipV="1">
              <a:off x="160337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5" name="Line 67"/>
            <p:cNvSpPr>
              <a:spLocks noChangeShapeType="1"/>
            </p:cNvSpPr>
            <p:nvPr/>
          </p:nvSpPr>
          <p:spPr bwMode="auto">
            <a:xfrm flipV="1">
              <a:off x="161290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6" name="Line 68"/>
            <p:cNvSpPr>
              <a:spLocks noChangeShapeType="1"/>
            </p:cNvSpPr>
            <p:nvPr/>
          </p:nvSpPr>
          <p:spPr bwMode="auto">
            <a:xfrm flipV="1">
              <a:off x="1624013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7" name="Line 69"/>
            <p:cNvSpPr>
              <a:spLocks noChangeShapeType="1"/>
            </p:cNvSpPr>
            <p:nvPr/>
          </p:nvSpPr>
          <p:spPr bwMode="auto">
            <a:xfrm flipV="1">
              <a:off x="164941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8" name="Line 70"/>
            <p:cNvSpPr>
              <a:spLocks noChangeShapeType="1"/>
            </p:cNvSpPr>
            <p:nvPr/>
          </p:nvSpPr>
          <p:spPr bwMode="auto">
            <a:xfrm flipV="1">
              <a:off x="1660525" y="5657850"/>
              <a:ext cx="0" cy="34448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9" name="Line 71"/>
            <p:cNvSpPr>
              <a:spLocks noChangeShapeType="1"/>
            </p:cNvSpPr>
            <p:nvPr/>
          </p:nvSpPr>
          <p:spPr bwMode="auto">
            <a:xfrm flipV="1">
              <a:off x="1671638" y="5962650"/>
              <a:ext cx="0" cy="3968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0" name="Line 72"/>
            <p:cNvSpPr>
              <a:spLocks noChangeShapeType="1"/>
            </p:cNvSpPr>
            <p:nvPr/>
          </p:nvSpPr>
          <p:spPr bwMode="auto">
            <a:xfrm flipV="1">
              <a:off x="169386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1" name="Line 73"/>
            <p:cNvSpPr>
              <a:spLocks noChangeShapeType="1"/>
            </p:cNvSpPr>
            <p:nvPr/>
          </p:nvSpPr>
          <p:spPr bwMode="auto">
            <a:xfrm flipV="1">
              <a:off x="170497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2" name="Line 74"/>
            <p:cNvSpPr>
              <a:spLocks noChangeShapeType="1"/>
            </p:cNvSpPr>
            <p:nvPr/>
          </p:nvSpPr>
          <p:spPr bwMode="auto">
            <a:xfrm flipV="1">
              <a:off x="172720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3" name="Line 75"/>
            <p:cNvSpPr>
              <a:spLocks noChangeShapeType="1"/>
            </p:cNvSpPr>
            <p:nvPr/>
          </p:nvSpPr>
          <p:spPr bwMode="auto">
            <a:xfrm flipV="1">
              <a:off x="173990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4" name="Line 76"/>
            <p:cNvSpPr>
              <a:spLocks noChangeShapeType="1"/>
            </p:cNvSpPr>
            <p:nvPr/>
          </p:nvSpPr>
          <p:spPr bwMode="auto">
            <a:xfrm flipV="1">
              <a:off x="1751013" y="5913438"/>
              <a:ext cx="0" cy="889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5" name="Line 77"/>
            <p:cNvSpPr>
              <a:spLocks noChangeShapeType="1"/>
            </p:cNvSpPr>
            <p:nvPr/>
          </p:nvSpPr>
          <p:spPr bwMode="auto">
            <a:xfrm flipV="1">
              <a:off x="1762125" y="5903913"/>
              <a:ext cx="0" cy="984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6" name="Line 78"/>
            <p:cNvSpPr>
              <a:spLocks noChangeShapeType="1"/>
            </p:cNvSpPr>
            <p:nvPr/>
          </p:nvSpPr>
          <p:spPr bwMode="auto">
            <a:xfrm flipV="1">
              <a:off x="1774825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7" name="Line 79"/>
            <p:cNvSpPr>
              <a:spLocks noChangeShapeType="1"/>
            </p:cNvSpPr>
            <p:nvPr/>
          </p:nvSpPr>
          <p:spPr bwMode="auto">
            <a:xfrm flipV="1">
              <a:off x="181927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8" name="Line 80"/>
            <p:cNvSpPr>
              <a:spLocks noChangeShapeType="1"/>
            </p:cNvSpPr>
            <p:nvPr/>
          </p:nvSpPr>
          <p:spPr bwMode="auto">
            <a:xfrm flipV="1">
              <a:off x="183197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9" name="Line 81"/>
            <p:cNvSpPr>
              <a:spLocks noChangeShapeType="1"/>
            </p:cNvSpPr>
            <p:nvPr/>
          </p:nvSpPr>
          <p:spPr bwMode="auto">
            <a:xfrm flipV="1">
              <a:off x="184150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0" name="Line 82"/>
            <p:cNvSpPr>
              <a:spLocks noChangeShapeType="1"/>
            </p:cNvSpPr>
            <p:nvPr/>
          </p:nvSpPr>
          <p:spPr bwMode="auto">
            <a:xfrm flipV="1">
              <a:off x="1854200" y="5972175"/>
              <a:ext cx="0" cy="3016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1" name="Line 83"/>
            <p:cNvSpPr>
              <a:spLocks noChangeShapeType="1"/>
            </p:cNvSpPr>
            <p:nvPr/>
          </p:nvSpPr>
          <p:spPr bwMode="auto">
            <a:xfrm flipV="1">
              <a:off x="186531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2" name="Line 84"/>
            <p:cNvSpPr>
              <a:spLocks noChangeShapeType="1"/>
            </p:cNvSpPr>
            <p:nvPr/>
          </p:nvSpPr>
          <p:spPr bwMode="auto">
            <a:xfrm flipV="1">
              <a:off x="187642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3" name="Line 85"/>
            <p:cNvSpPr>
              <a:spLocks noChangeShapeType="1"/>
            </p:cNvSpPr>
            <p:nvPr/>
          </p:nvSpPr>
          <p:spPr bwMode="auto">
            <a:xfrm flipV="1">
              <a:off x="188912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4" name="Line 86"/>
            <p:cNvSpPr>
              <a:spLocks noChangeShapeType="1"/>
            </p:cNvSpPr>
            <p:nvPr/>
          </p:nvSpPr>
          <p:spPr bwMode="auto">
            <a:xfrm flipV="1">
              <a:off x="192087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5" name="Line 87"/>
            <p:cNvSpPr>
              <a:spLocks noChangeShapeType="1"/>
            </p:cNvSpPr>
            <p:nvPr/>
          </p:nvSpPr>
          <p:spPr bwMode="auto">
            <a:xfrm flipV="1">
              <a:off x="196850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6" name="Line 88"/>
            <p:cNvSpPr>
              <a:spLocks noChangeShapeType="1"/>
            </p:cNvSpPr>
            <p:nvPr/>
          </p:nvSpPr>
          <p:spPr bwMode="auto">
            <a:xfrm flipV="1">
              <a:off x="1979613" y="5383213"/>
              <a:ext cx="0" cy="61912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7" name="Line 89"/>
            <p:cNvSpPr>
              <a:spLocks noChangeShapeType="1"/>
            </p:cNvSpPr>
            <p:nvPr/>
          </p:nvSpPr>
          <p:spPr bwMode="auto">
            <a:xfrm flipV="1">
              <a:off x="1990725" y="5903913"/>
              <a:ext cx="0" cy="9842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8" name="Line 90"/>
            <p:cNvSpPr>
              <a:spLocks noChangeShapeType="1"/>
            </p:cNvSpPr>
            <p:nvPr/>
          </p:nvSpPr>
          <p:spPr bwMode="auto">
            <a:xfrm flipV="1">
              <a:off x="200342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9" name="Line 91"/>
            <p:cNvSpPr>
              <a:spLocks noChangeShapeType="1"/>
            </p:cNvSpPr>
            <p:nvPr/>
          </p:nvSpPr>
          <p:spPr bwMode="auto">
            <a:xfrm flipV="1">
              <a:off x="202406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0" name="Line 92"/>
            <p:cNvSpPr>
              <a:spLocks noChangeShapeType="1"/>
            </p:cNvSpPr>
            <p:nvPr/>
          </p:nvSpPr>
          <p:spPr bwMode="auto">
            <a:xfrm flipV="1">
              <a:off x="203517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1" name="Line 93"/>
            <p:cNvSpPr>
              <a:spLocks noChangeShapeType="1"/>
            </p:cNvSpPr>
            <p:nvPr/>
          </p:nvSpPr>
          <p:spPr bwMode="auto">
            <a:xfrm flipV="1">
              <a:off x="209232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2" name="Line 94"/>
            <p:cNvSpPr>
              <a:spLocks noChangeShapeType="1"/>
            </p:cNvSpPr>
            <p:nvPr/>
          </p:nvSpPr>
          <p:spPr bwMode="auto">
            <a:xfrm flipV="1">
              <a:off x="211455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3" name="Line 95"/>
            <p:cNvSpPr>
              <a:spLocks noChangeShapeType="1"/>
            </p:cNvSpPr>
            <p:nvPr/>
          </p:nvSpPr>
          <p:spPr bwMode="auto">
            <a:xfrm flipV="1">
              <a:off x="212725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4" name="Line 96"/>
            <p:cNvSpPr>
              <a:spLocks noChangeShapeType="1"/>
            </p:cNvSpPr>
            <p:nvPr/>
          </p:nvSpPr>
          <p:spPr bwMode="auto">
            <a:xfrm flipV="1">
              <a:off x="213836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5" name="Line 97"/>
            <p:cNvSpPr>
              <a:spLocks noChangeShapeType="1"/>
            </p:cNvSpPr>
            <p:nvPr/>
          </p:nvSpPr>
          <p:spPr bwMode="auto">
            <a:xfrm flipV="1">
              <a:off x="214947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6" name="Line 98"/>
            <p:cNvSpPr>
              <a:spLocks noChangeShapeType="1"/>
            </p:cNvSpPr>
            <p:nvPr/>
          </p:nvSpPr>
          <p:spPr bwMode="auto">
            <a:xfrm flipV="1">
              <a:off x="216058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7" name="Line 99"/>
            <p:cNvSpPr>
              <a:spLocks noChangeShapeType="1"/>
            </p:cNvSpPr>
            <p:nvPr/>
          </p:nvSpPr>
          <p:spPr bwMode="auto">
            <a:xfrm flipV="1">
              <a:off x="2171700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8" name="Line 100"/>
            <p:cNvSpPr>
              <a:spLocks noChangeShapeType="1"/>
            </p:cNvSpPr>
            <p:nvPr/>
          </p:nvSpPr>
          <p:spPr bwMode="auto">
            <a:xfrm flipV="1">
              <a:off x="218281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9" name="Line 101"/>
            <p:cNvSpPr>
              <a:spLocks noChangeShapeType="1"/>
            </p:cNvSpPr>
            <p:nvPr/>
          </p:nvSpPr>
          <p:spPr bwMode="auto">
            <a:xfrm flipV="1">
              <a:off x="220662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90" name="Line 102"/>
            <p:cNvSpPr>
              <a:spLocks noChangeShapeType="1"/>
            </p:cNvSpPr>
            <p:nvPr/>
          </p:nvSpPr>
          <p:spPr bwMode="auto">
            <a:xfrm flipV="1">
              <a:off x="221773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91" name="Line 103"/>
            <p:cNvSpPr>
              <a:spLocks noChangeShapeType="1"/>
            </p:cNvSpPr>
            <p:nvPr/>
          </p:nvSpPr>
          <p:spPr bwMode="auto">
            <a:xfrm flipV="1">
              <a:off x="222885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92" name="Line 104"/>
            <p:cNvSpPr>
              <a:spLocks noChangeShapeType="1"/>
            </p:cNvSpPr>
            <p:nvPr/>
          </p:nvSpPr>
          <p:spPr bwMode="auto">
            <a:xfrm flipV="1">
              <a:off x="2239963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93" name="Line 105"/>
            <p:cNvSpPr>
              <a:spLocks noChangeShapeType="1"/>
            </p:cNvSpPr>
            <p:nvPr/>
          </p:nvSpPr>
          <p:spPr bwMode="auto">
            <a:xfrm flipV="1">
              <a:off x="226218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94" name="Line 106"/>
            <p:cNvSpPr>
              <a:spLocks noChangeShapeType="1"/>
            </p:cNvSpPr>
            <p:nvPr/>
          </p:nvSpPr>
          <p:spPr bwMode="auto">
            <a:xfrm flipV="1">
              <a:off x="228600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95" name="Line 107"/>
            <p:cNvSpPr>
              <a:spLocks noChangeShapeType="1"/>
            </p:cNvSpPr>
            <p:nvPr/>
          </p:nvSpPr>
          <p:spPr bwMode="auto">
            <a:xfrm flipV="1">
              <a:off x="229711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96" name="Line 108"/>
            <p:cNvSpPr>
              <a:spLocks noChangeShapeType="1"/>
            </p:cNvSpPr>
            <p:nvPr/>
          </p:nvSpPr>
          <p:spPr bwMode="auto">
            <a:xfrm flipV="1">
              <a:off x="230981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97" name="Line 109"/>
            <p:cNvSpPr>
              <a:spLocks noChangeShapeType="1"/>
            </p:cNvSpPr>
            <p:nvPr/>
          </p:nvSpPr>
          <p:spPr bwMode="auto">
            <a:xfrm flipV="1">
              <a:off x="232092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98" name="Line 110"/>
            <p:cNvSpPr>
              <a:spLocks noChangeShapeType="1"/>
            </p:cNvSpPr>
            <p:nvPr/>
          </p:nvSpPr>
          <p:spPr bwMode="auto">
            <a:xfrm flipV="1">
              <a:off x="234315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99" name="Line 111"/>
            <p:cNvSpPr>
              <a:spLocks noChangeShapeType="1"/>
            </p:cNvSpPr>
            <p:nvPr/>
          </p:nvSpPr>
          <p:spPr bwMode="auto">
            <a:xfrm flipV="1">
              <a:off x="235426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0" name="Line 112"/>
            <p:cNvSpPr>
              <a:spLocks noChangeShapeType="1"/>
            </p:cNvSpPr>
            <p:nvPr/>
          </p:nvSpPr>
          <p:spPr bwMode="auto">
            <a:xfrm flipV="1">
              <a:off x="236537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1" name="Line 113"/>
            <p:cNvSpPr>
              <a:spLocks noChangeShapeType="1"/>
            </p:cNvSpPr>
            <p:nvPr/>
          </p:nvSpPr>
          <p:spPr bwMode="auto">
            <a:xfrm flipV="1">
              <a:off x="237648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2" name="Line 114"/>
            <p:cNvSpPr>
              <a:spLocks noChangeShapeType="1"/>
            </p:cNvSpPr>
            <p:nvPr/>
          </p:nvSpPr>
          <p:spPr bwMode="auto">
            <a:xfrm flipV="1">
              <a:off x="238918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3" name="Line 115"/>
            <p:cNvSpPr>
              <a:spLocks noChangeShapeType="1"/>
            </p:cNvSpPr>
            <p:nvPr/>
          </p:nvSpPr>
          <p:spPr bwMode="auto">
            <a:xfrm flipV="1">
              <a:off x="239871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4" name="Line 116"/>
            <p:cNvSpPr>
              <a:spLocks noChangeShapeType="1"/>
            </p:cNvSpPr>
            <p:nvPr/>
          </p:nvSpPr>
          <p:spPr bwMode="auto">
            <a:xfrm flipV="1">
              <a:off x="240982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5" name="Line 117"/>
            <p:cNvSpPr>
              <a:spLocks noChangeShapeType="1"/>
            </p:cNvSpPr>
            <p:nvPr/>
          </p:nvSpPr>
          <p:spPr bwMode="auto">
            <a:xfrm flipV="1">
              <a:off x="242093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6" name="Line 118"/>
            <p:cNvSpPr>
              <a:spLocks noChangeShapeType="1"/>
            </p:cNvSpPr>
            <p:nvPr/>
          </p:nvSpPr>
          <p:spPr bwMode="auto">
            <a:xfrm flipV="1">
              <a:off x="243522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7" name="Line 119"/>
            <p:cNvSpPr>
              <a:spLocks noChangeShapeType="1"/>
            </p:cNvSpPr>
            <p:nvPr/>
          </p:nvSpPr>
          <p:spPr bwMode="auto">
            <a:xfrm flipV="1">
              <a:off x="244633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8" name="Line 120"/>
            <p:cNvSpPr>
              <a:spLocks noChangeShapeType="1"/>
            </p:cNvSpPr>
            <p:nvPr/>
          </p:nvSpPr>
          <p:spPr bwMode="auto">
            <a:xfrm flipV="1">
              <a:off x="2457450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9" name="Line 121"/>
            <p:cNvSpPr>
              <a:spLocks noChangeShapeType="1"/>
            </p:cNvSpPr>
            <p:nvPr/>
          </p:nvSpPr>
          <p:spPr bwMode="auto">
            <a:xfrm flipV="1">
              <a:off x="2468563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0" name="Line 122"/>
            <p:cNvSpPr>
              <a:spLocks noChangeShapeType="1"/>
            </p:cNvSpPr>
            <p:nvPr/>
          </p:nvSpPr>
          <p:spPr bwMode="auto">
            <a:xfrm flipV="1">
              <a:off x="2479675" y="5951538"/>
              <a:ext cx="0" cy="508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1" name="Line 123"/>
            <p:cNvSpPr>
              <a:spLocks noChangeShapeType="1"/>
            </p:cNvSpPr>
            <p:nvPr/>
          </p:nvSpPr>
          <p:spPr bwMode="auto">
            <a:xfrm flipV="1">
              <a:off x="249078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2" name="Line 124"/>
            <p:cNvSpPr>
              <a:spLocks noChangeShapeType="1"/>
            </p:cNvSpPr>
            <p:nvPr/>
          </p:nvSpPr>
          <p:spPr bwMode="auto">
            <a:xfrm flipV="1">
              <a:off x="250348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3" name="Line 125"/>
            <p:cNvSpPr>
              <a:spLocks noChangeShapeType="1"/>
            </p:cNvSpPr>
            <p:nvPr/>
          </p:nvSpPr>
          <p:spPr bwMode="auto">
            <a:xfrm flipV="1">
              <a:off x="251301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4" name="Line 126"/>
            <p:cNvSpPr>
              <a:spLocks noChangeShapeType="1"/>
            </p:cNvSpPr>
            <p:nvPr/>
          </p:nvSpPr>
          <p:spPr bwMode="auto">
            <a:xfrm flipV="1">
              <a:off x="253523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5" name="Line 127"/>
            <p:cNvSpPr>
              <a:spLocks noChangeShapeType="1"/>
            </p:cNvSpPr>
            <p:nvPr/>
          </p:nvSpPr>
          <p:spPr bwMode="auto">
            <a:xfrm flipV="1">
              <a:off x="254793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6" name="Line 128"/>
            <p:cNvSpPr>
              <a:spLocks noChangeShapeType="1"/>
            </p:cNvSpPr>
            <p:nvPr/>
          </p:nvSpPr>
          <p:spPr bwMode="auto">
            <a:xfrm flipV="1">
              <a:off x="2560638" y="5942013"/>
              <a:ext cx="0" cy="603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7" name="Line 129"/>
            <p:cNvSpPr>
              <a:spLocks noChangeShapeType="1"/>
            </p:cNvSpPr>
            <p:nvPr/>
          </p:nvSpPr>
          <p:spPr bwMode="auto">
            <a:xfrm flipV="1">
              <a:off x="257016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8" name="Line 130"/>
            <p:cNvSpPr>
              <a:spLocks noChangeShapeType="1"/>
            </p:cNvSpPr>
            <p:nvPr/>
          </p:nvSpPr>
          <p:spPr bwMode="auto">
            <a:xfrm flipV="1">
              <a:off x="2581275" y="5962650"/>
              <a:ext cx="0" cy="396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9" name="Line 131"/>
            <p:cNvSpPr>
              <a:spLocks noChangeShapeType="1"/>
            </p:cNvSpPr>
            <p:nvPr/>
          </p:nvSpPr>
          <p:spPr bwMode="auto">
            <a:xfrm flipV="1">
              <a:off x="2593975" y="5688013"/>
              <a:ext cx="0" cy="31432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0" name="Line 132"/>
            <p:cNvSpPr>
              <a:spLocks noChangeShapeType="1"/>
            </p:cNvSpPr>
            <p:nvPr/>
          </p:nvSpPr>
          <p:spPr bwMode="auto">
            <a:xfrm flipV="1">
              <a:off x="2605088" y="5922963"/>
              <a:ext cx="0" cy="7937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1" name="Line 133"/>
            <p:cNvSpPr>
              <a:spLocks noChangeShapeType="1"/>
            </p:cNvSpPr>
            <p:nvPr/>
          </p:nvSpPr>
          <p:spPr bwMode="auto">
            <a:xfrm flipV="1">
              <a:off x="261778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2" name="Line 134"/>
            <p:cNvSpPr>
              <a:spLocks noChangeShapeType="1"/>
            </p:cNvSpPr>
            <p:nvPr/>
          </p:nvSpPr>
          <p:spPr bwMode="auto">
            <a:xfrm flipV="1">
              <a:off x="262731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3" name="Line 135"/>
            <p:cNvSpPr>
              <a:spLocks noChangeShapeType="1"/>
            </p:cNvSpPr>
            <p:nvPr/>
          </p:nvSpPr>
          <p:spPr bwMode="auto">
            <a:xfrm flipV="1">
              <a:off x="263842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4" name="Line 136"/>
            <p:cNvSpPr>
              <a:spLocks noChangeShapeType="1"/>
            </p:cNvSpPr>
            <p:nvPr/>
          </p:nvSpPr>
          <p:spPr bwMode="auto">
            <a:xfrm flipV="1">
              <a:off x="265112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5" name="Line 137"/>
            <p:cNvSpPr>
              <a:spLocks noChangeShapeType="1"/>
            </p:cNvSpPr>
            <p:nvPr/>
          </p:nvSpPr>
          <p:spPr bwMode="auto">
            <a:xfrm flipV="1">
              <a:off x="266223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6" name="Line 138"/>
            <p:cNvSpPr>
              <a:spLocks noChangeShapeType="1"/>
            </p:cNvSpPr>
            <p:nvPr/>
          </p:nvSpPr>
          <p:spPr bwMode="auto">
            <a:xfrm flipV="1">
              <a:off x="2674938" y="5962650"/>
              <a:ext cx="0" cy="396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7" name="Line 139"/>
            <p:cNvSpPr>
              <a:spLocks noChangeShapeType="1"/>
            </p:cNvSpPr>
            <p:nvPr/>
          </p:nvSpPr>
          <p:spPr bwMode="auto">
            <a:xfrm flipV="1">
              <a:off x="2684463" y="5932488"/>
              <a:ext cx="0" cy="6985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8" name="Line 140"/>
            <p:cNvSpPr>
              <a:spLocks noChangeShapeType="1"/>
            </p:cNvSpPr>
            <p:nvPr/>
          </p:nvSpPr>
          <p:spPr bwMode="auto">
            <a:xfrm flipV="1">
              <a:off x="2695575" y="5962650"/>
              <a:ext cx="0" cy="396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9" name="Line 141"/>
            <p:cNvSpPr>
              <a:spLocks noChangeShapeType="1"/>
            </p:cNvSpPr>
            <p:nvPr/>
          </p:nvSpPr>
          <p:spPr bwMode="auto">
            <a:xfrm flipV="1">
              <a:off x="271780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0" name="Line 142"/>
            <p:cNvSpPr>
              <a:spLocks noChangeShapeType="1"/>
            </p:cNvSpPr>
            <p:nvPr/>
          </p:nvSpPr>
          <p:spPr bwMode="auto">
            <a:xfrm flipV="1">
              <a:off x="272891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1" name="Line 143"/>
            <p:cNvSpPr>
              <a:spLocks noChangeShapeType="1"/>
            </p:cNvSpPr>
            <p:nvPr/>
          </p:nvSpPr>
          <p:spPr bwMode="auto">
            <a:xfrm flipV="1">
              <a:off x="274002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2" name="Line 144"/>
            <p:cNvSpPr>
              <a:spLocks noChangeShapeType="1"/>
            </p:cNvSpPr>
            <p:nvPr/>
          </p:nvSpPr>
          <p:spPr bwMode="auto">
            <a:xfrm flipV="1">
              <a:off x="275272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3" name="Line 145"/>
            <p:cNvSpPr>
              <a:spLocks noChangeShapeType="1"/>
            </p:cNvSpPr>
            <p:nvPr/>
          </p:nvSpPr>
          <p:spPr bwMode="auto">
            <a:xfrm flipV="1">
              <a:off x="2765425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4" name="Line 146"/>
            <p:cNvSpPr>
              <a:spLocks noChangeShapeType="1"/>
            </p:cNvSpPr>
            <p:nvPr/>
          </p:nvSpPr>
          <p:spPr bwMode="auto">
            <a:xfrm flipV="1">
              <a:off x="277653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5" name="Line 147"/>
            <p:cNvSpPr>
              <a:spLocks noChangeShapeType="1"/>
            </p:cNvSpPr>
            <p:nvPr/>
          </p:nvSpPr>
          <p:spPr bwMode="auto">
            <a:xfrm flipV="1">
              <a:off x="2789238" y="5922963"/>
              <a:ext cx="0" cy="7937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6" name="Line 148"/>
            <p:cNvSpPr>
              <a:spLocks noChangeShapeType="1"/>
            </p:cNvSpPr>
            <p:nvPr/>
          </p:nvSpPr>
          <p:spPr bwMode="auto">
            <a:xfrm flipV="1">
              <a:off x="2798763" y="5481638"/>
              <a:ext cx="0" cy="5207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7" name="Line 149"/>
            <p:cNvSpPr>
              <a:spLocks noChangeShapeType="1"/>
            </p:cNvSpPr>
            <p:nvPr/>
          </p:nvSpPr>
          <p:spPr bwMode="auto">
            <a:xfrm flipV="1">
              <a:off x="2809875" y="5903913"/>
              <a:ext cx="0" cy="9842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8" name="Line 150"/>
            <p:cNvSpPr>
              <a:spLocks noChangeShapeType="1"/>
            </p:cNvSpPr>
            <p:nvPr/>
          </p:nvSpPr>
          <p:spPr bwMode="auto">
            <a:xfrm flipV="1">
              <a:off x="2820988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9" name="Line 151"/>
            <p:cNvSpPr>
              <a:spLocks noChangeShapeType="1"/>
            </p:cNvSpPr>
            <p:nvPr/>
          </p:nvSpPr>
          <p:spPr bwMode="auto">
            <a:xfrm flipV="1">
              <a:off x="283210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0" name="Line 152"/>
            <p:cNvSpPr>
              <a:spLocks noChangeShapeType="1"/>
            </p:cNvSpPr>
            <p:nvPr/>
          </p:nvSpPr>
          <p:spPr bwMode="auto">
            <a:xfrm flipV="1">
              <a:off x="284321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1" name="Line 153"/>
            <p:cNvSpPr>
              <a:spLocks noChangeShapeType="1"/>
            </p:cNvSpPr>
            <p:nvPr/>
          </p:nvSpPr>
          <p:spPr bwMode="auto">
            <a:xfrm flipV="1">
              <a:off x="285432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2" name="Line 154"/>
            <p:cNvSpPr>
              <a:spLocks noChangeShapeType="1"/>
            </p:cNvSpPr>
            <p:nvPr/>
          </p:nvSpPr>
          <p:spPr bwMode="auto">
            <a:xfrm flipV="1">
              <a:off x="286543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3" name="Line 155"/>
            <p:cNvSpPr>
              <a:spLocks noChangeShapeType="1"/>
            </p:cNvSpPr>
            <p:nvPr/>
          </p:nvSpPr>
          <p:spPr bwMode="auto">
            <a:xfrm flipV="1">
              <a:off x="288925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4" name="Line 156"/>
            <p:cNvSpPr>
              <a:spLocks noChangeShapeType="1"/>
            </p:cNvSpPr>
            <p:nvPr/>
          </p:nvSpPr>
          <p:spPr bwMode="auto">
            <a:xfrm flipV="1">
              <a:off x="290353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5" name="Line 157"/>
            <p:cNvSpPr>
              <a:spLocks noChangeShapeType="1"/>
            </p:cNvSpPr>
            <p:nvPr/>
          </p:nvSpPr>
          <p:spPr bwMode="auto">
            <a:xfrm flipV="1">
              <a:off x="2913063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6" name="Line 158"/>
            <p:cNvSpPr>
              <a:spLocks noChangeShapeType="1"/>
            </p:cNvSpPr>
            <p:nvPr/>
          </p:nvSpPr>
          <p:spPr bwMode="auto">
            <a:xfrm flipV="1">
              <a:off x="292417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7" name="Line 159"/>
            <p:cNvSpPr>
              <a:spLocks noChangeShapeType="1"/>
            </p:cNvSpPr>
            <p:nvPr/>
          </p:nvSpPr>
          <p:spPr bwMode="auto">
            <a:xfrm flipV="1">
              <a:off x="293528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8" name="Line 160"/>
            <p:cNvSpPr>
              <a:spLocks noChangeShapeType="1"/>
            </p:cNvSpPr>
            <p:nvPr/>
          </p:nvSpPr>
          <p:spPr bwMode="auto">
            <a:xfrm flipV="1">
              <a:off x="295751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9" name="Line 161"/>
            <p:cNvSpPr>
              <a:spLocks noChangeShapeType="1"/>
            </p:cNvSpPr>
            <p:nvPr/>
          </p:nvSpPr>
          <p:spPr bwMode="auto">
            <a:xfrm flipV="1">
              <a:off x="296862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0" name="Line 162"/>
            <p:cNvSpPr>
              <a:spLocks noChangeShapeType="1"/>
            </p:cNvSpPr>
            <p:nvPr/>
          </p:nvSpPr>
          <p:spPr bwMode="auto">
            <a:xfrm flipV="1">
              <a:off x="297973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1" name="Line 163"/>
            <p:cNvSpPr>
              <a:spLocks noChangeShapeType="1"/>
            </p:cNvSpPr>
            <p:nvPr/>
          </p:nvSpPr>
          <p:spPr bwMode="auto">
            <a:xfrm flipV="1">
              <a:off x="299243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2" name="Line 164"/>
            <p:cNvSpPr>
              <a:spLocks noChangeShapeType="1"/>
            </p:cNvSpPr>
            <p:nvPr/>
          </p:nvSpPr>
          <p:spPr bwMode="auto">
            <a:xfrm flipV="1">
              <a:off x="300355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3" name="Line 165"/>
            <p:cNvSpPr>
              <a:spLocks noChangeShapeType="1"/>
            </p:cNvSpPr>
            <p:nvPr/>
          </p:nvSpPr>
          <p:spPr bwMode="auto">
            <a:xfrm flipV="1">
              <a:off x="301466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4" name="Line 166"/>
            <p:cNvSpPr>
              <a:spLocks noChangeShapeType="1"/>
            </p:cNvSpPr>
            <p:nvPr/>
          </p:nvSpPr>
          <p:spPr bwMode="auto">
            <a:xfrm flipV="1">
              <a:off x="3036888" y="5962650"/>
              <a:ext cx="0" cy="396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5" name="Line 167"/>
            <p:cNvSpPr>
              <a:spLocks noChangeShapeType="1"/>
            </p:cNvSpPr>
            <p:nvPr/>
          </p:nvSpPr>
          <p:spPr bwMode="auto">
            <a:xfrm flipV="1">
              <a:off x="304800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6" name="Line 168"/>
            <p:cNvSpPr>
              <a:spLocks noChangeShapeType="1"/>
            </p:cNvSpPr>
            <p:nvPr/>
          </p:nvSpPr>
          <p:spPr bwMode="auto">
            <a:xfrm flipV="1">
              <a:off x="306070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7" name="Line 169"/>
            <p:cNvSpPr>
              <a:spLocks noChangeShapeType="1"/>
            </p:cNvSpPr>
            <p:nvPr/>
          </p:nvSpPr>
          <p:spPr bwMode="auto">
            <a:xfrm flipV="1">
              <a:off x="3082925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8" name="Line 170"/>
            <p:cNvSpPr>
              <a:spLocks noChangeShapeType="1"/>
            </p:cNvSpPr>
            <p:nvPr/>
          </p:nvSpPr>
          <p:spPr bwMode="auto">
            <a:xfrm flipV="1">
              <a:off x="3106738" y="5972175"/>
              <a:ext cx="0" cy="3016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9" name="Line 171"/>
            <p:cNvSpPr>
              <a:spLocks noChangeShapeType="1"/>
            </p:cNvSpPr>
            <p:nvPr/>
          </p:nvSpPr>
          <p:spPr bwMode="auto">
            <a:xfrm flipV="1">
              <a:off x="311785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0" name="Line 172"/>
            <p:cNvSpPr>
              <a:spLocks noChangeShapeType="1"/>
            </p:cNvSpPr>
            <p:nvPr/>
          </p:nvSpPr>
          <p:spPr bwMode="auto">
            <a:xfrm flipV="1">
              <a:off x="312896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1" name="Line 173"/>
            <p:cNvSpPr>
              <a:spLocks noChangeShapeType="1"/>
            </p:cNvSpPr>
            <p:nvPr/>
          </p:nvSpPr>
          <p:spPr bwMode="auto">
            <a:xfrm flipV="1">
              <a:off x="314007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2" name="Line 174"/>
            <p:cNvSpPr>
              <a:spLocks noChangeShapeType="1"/>
            </p:cNvSpPr>
            <p:nvPr/>
          </p:nvSpPr>
          <p:spPr bwMode="auto">
            <a:xfrm flipV="1">
              <a:off x="315118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3" name="Line 175"/>
            <p:cNvSpPr>
              <a:spLocks noChangeShapeType="1"/>
            </p:cNvSpPr>
            <p:nvPr/>
          </p:nvSpPr>
          <p:spPr bwMode="auto">
            <a:xfrm flipV="1">
              <a:off x="316230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4" name="Line 176"/>
            <p:cNvSpPr>
              <a:spLocks noChangeShapeType="1"/>
            </p:cNvSpPr>
            <p:nvPr/>
          </p:nvSpPr>
          <p:spPr bwMode="auto">
            <a:xfrm flipV="1">
              <a:off x="3175000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5" name="Line 177"/>
            <p:cNvSpPr>
              <a:spLocks noChangeShapeType="1"/>
            </p:cNvSpPr>
            <p:nvPr/>
          </p:nvSpPr>
          <p:spPr bwMode="auto">
            <a:xfrm flipV="1">
              <a:off x="318452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6" name="Line 178"/>
            <p:cNvSpPr>
              <a:spLocks noChangeShapeType="1"/>
            </p:cNvSpPr>
            <p:nvPr/>
          </p:nvSpPr>
          <p:spPr bwMode="auto">
            <a:xfrm flipV="1">
              <a:off x="319563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7" name="Line 179"/>
            <p:cNvSpPr>
              <a:spLocks noChangeShapeType="1"/>
            </p:cNvSpPr>
            <p:nvPr/>
          </p:nvSpPr>
          <p:spPr bwMode="auto">
            <a:xfrm flipV="1">
              <a:off x="322103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8" name="Line 180"/>
            <p:cNvSpPr>
              <a:spLocks noChangeShapeType="1"/>
            </p:cNvSpPr>
            <p:nvPr/>
          </p:nvSpPr>
          <p:spPr bwMode="auto">
            <a:xfrm flipV="1">
              <a:off x="324326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9" name="Line 181"/>
            <p:cNvSpPr>
              <a:spLocks noChangeShapeType="1"/>
            </p:cNvSpPr>
            <p:nvPr/>
          </p:nvSpPr>
          <p:spPr bwMode="auto">
            <a:xfrm flipV="1">
              <a:off x="325437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0" name="Line 182"/>
            <p:cNvSpPr>
              <a:spLocks noChangeShapeType="1"/>
            </p:cNvSpPr>
            <p:nvPr/>
          </p:nvSpPr>
          <p:spPr bwMode="auto">
            <a:xfrm flipV="1">
              <a:off x="326548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1" name="Line 183"/>
            <p:cNvSpPr>
              <a:spLocks noChangeShapeType="1"/>
            </p:cNvSpPr>
            <p:nvPr/>
          </p:nvSpPr>
          <p:spPr bwMode="auto">
            <a:xfrm flipV="1">
              <a:off x="3276600" y="5972175"/>
              <a:ext cx="0" cy="3016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2" name="Line 184"/>
            <p:cNvSpPr>
              <a:spLocks noChangeShapeType="1"/>
            </p:cNvSpPr>
            <p:nvPr/>
          </p:nvSpPr>
          <p:spPr bwMode="auto">
            <a:xfrm flipV="1">
              <a:off x="328930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3" name="Line 185"/>
            <p:cNvSpPr>
              <a:spLocks noChangeShapeType="1"/>
            </p:cNvSpPr>
            <p:nvPr/>
          </p:nvSpPr>
          <p:spPr bwMode="auto">
            <a:xfrm flipV="1">
              <a:off x="329882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4" name="Line 186"/>
            <p:cNvSpPr>
              <a:spLocks noChangeShapeType="1"/>
            </p:cNvSpPr>
            <p:nvPr/>
          </p:nvSpPr>
          <p:spPr bwMode="auto">
            <a:xfrm flipV="1">
              <a:off x="330993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5" name="Line 187"/>
            <p:cNvSpPr>
              <a:spLocks noChangeShapeType="1"/>
            </p:cNvSpPr>
            <p:nvPr/>
          </p:nvSpPr>
          <p:spPr bwMode="auto">
            <a:xfrm flipV="1">
              <a:off x="332105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6" name="Line 188"/>
            <p:cNvSpPr>
              <a:spLocks noChangeShapeType="1"/>
            </p:cNvSpPr>
            <p:nvPr/>
          </p:nvSpPr>
          <p:spPr bwMode="auto">
            <a:xfrm flipV="1">
              <a:off x="333216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7" name="Line 189"/>
            <p:cNvSpPr>
              <a:spLocks noChangeShapeType="1"/>
            </p:cNvSpPr>
            <p:nvPr/>
          </p:nvSpPr>
          <p:spPr bwMode="auto">
            <a:xfrm flipV="1">
              <a:off x="334645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8" name="Line 190"/>
            <p:cNvSpPr>
              <a:spLocks noChangeShapeType="1"/>
            </p:cNvSpPr>
            <p:nvPr/>
          </p:nvSpPr>
          <p:spPr bwMode="auto">
            <a:xfrm flipV="1">
              <a:off x="335597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9" name="Line 191"/>
            <p:cNvSpPr>
              <a:spLocks noChangeShapeType="1"/>
            </p:cNvSpPr>
            <p:nvPr/>
          </p:nvSpPr>
          <p:spPr bwMode="auto">
            <a:xfrm flipV="1">
              <a:off x="3379788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0" name="Line 192"/>
            <p:cNvSpPr>
              <a:spLocks noChangeShapeType="1"/>
            </p:cNvSpPr>
            <p:nvPr/>
          </p:nvSpPr>
          <p:spPr bwMode="auto">
            <a:xfrm flipV="1">
              <a:off x="3390900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1" name="Line 193"/>
            <p:cNvSpPr>
              <a:spLocks noChangeShapeType="1"/>
            </p:cNvSpPr>
            <p:nvPr/>
          </p:nvSpPr>
          <p:spPr bwMode="auto">
            <a:xfrm flipV="1">
              <a:off x="3403600" y="5918200"/>
              <a:ext cx="0" cy="8413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2" name="Line 194"/>
            <p:cNvSpPr>
              <a:spLocks noChangeShapeType="1"/>
            </p:cNvSpPr>
            <p:nvPr/>
          </p:nvSpPr>
          <p:spPr bwMode="auto">
            <a:xfrm flipV="1">
              <a:off x="3413125" y="5962650"/>
              <a:ext cx="0" cy="3968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3" name="Line 195"/>
            <p:cNvSpPr>
              <a:spLocks noChangeShapeType="1"/>
            </p:cNvSpPr>
            <p:nvPr/>
          </p:nvSpPr>
          <p:spPr bwMode="auto">
            <a:xfrm flipV="1">
              <a:off x="343535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4" name="Line 196"/>
            <p:cNvSpPr>
              <a:spLocks noChangeShapeType="1"/>
            </p:cNvSpPr>
            <p:nvPr/>
          </p:nvSpPr>
          <p:spPr bwMode="auto">
            <a:xfrm flipV="1">
              <a:off x="344805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5" name="Line 197"/>
            <p:cNvSpPr>
              <a:spLocks noChangeShapeType="1"/>
            </p:cNvSpPr>
            <p:nvPr/>
          </p:nvSpPr>
          <p:spPr bwMode="auto">
            <a:xfrm flipV="1">
              <a:off x="346075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6" name="Line 198"/>
            <p:cNvSpPr>
              <a:spLocks noChangeShapeType="1"/>
            </p:cNvSpPr>
            <p:nvPr/>
          </p:nvSpPr>
          <p:spPr bwMode="auto">
            <a:xfrm flipV="1">
              <a:off x="347027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7" name="Line 199"/>
            <p:cNvSpPr>
              <a:spLocks noChangeShapeType="1"/>
            </p:cNvSpPr>
            <p:nvPr/>
          </p:nvSpPr>
          <p:spPr bwMode="auto">
            <a:xfrm flipV="1">
              <a:off x="348138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8" name="Line 200"/>
            <p:cNvSpPr>
              <a:spLocks noChangeShapeType="1"/>
            </p:cNvSpPr>
            <p:nvPr/>
          </p:nvSpPr>
          <p:spPr bwMode="auto">
            <a:xfrm flipV="1">
              <a:off x="349250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9" name="Line 201"/>
            <p:cNvSpPr>
              <a:spLocks noChangeShapeType="1"/>
            </p:cNvSpPr>
            <p:nvPr/>
          </p:nvSpPr>
          <p:spPr bwMode="auto">
            <a:xfrm flipV="1">
              <a:off x="3503613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0" name="Line 202"/>
            <p:cNvSpPr>
              <a:spLocks noChangeShapeType="1"/>
            </p:cNvSpPr>
            <p:nvPr/>
          </p:nvSpPr>
          <p:spPr bwMode="auto">
            <a:xfrm flipV="1">
              <a:off x="3514725" y="5805488"/>
              <a:ext cx="0" cy="19685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1" name="Line 203"/>
            <p:cNvSpPr>
              <a:spLocks noChangeShapeType="1"/>
            </p:cNvSpPr>
            <p:nvPr/>
          </p:nvSpPr>
          <p:spPr bwMode="auto">
            <a:xfrm flipV="1">
              <a:off x="3527425" y="5892800"/>
              <a:ext cx="0" cy="10953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2" name="Line 204"/>
            <p:cNvSpPr>
              <a:spLocks noChangeShapeType="1"/>
            </p:cNvSpPr>
            <p:nvPr/>
          </p:nvSpPr>
          <p:spPr bwMode="auto">
            <a:xfrm flipV="1">
              <a:off x="353853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3" name="Line 205"/>
            <p:cNvSpPr>
              <a:spLocks noChangeShapeType="1"/>
            </p:cNvSpPr>
            <p:nvPr/>
          </p:nvSpPr>
          <p:spPr bwMode="auto">
            <a:xfrm flipV="1">
              <a:off x="354965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4" name="Line 206"/>
            <p:cNvSpPr>
              <a:spLocks noChangeShapeType="1"/>
            </p:cNvSpPr>
            <p:nvPr/>
          </p:nvSpPr>
          <p:spPr bwMode="auto">
            <a:xfrm flipV="1">
              <a:off x="3575050" y="5580063"/>
              <a:ext cx="0" cy="42227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5" name="Line 207"/>
            <p:cNvSpPr>
              <a:spLocks noChangeShapeType="1"/>
            </p:cNvSpPr>
            <p:nvPr/>
          </p:nvSpPr>
          <p:spPr bwMode="auto">
            <a:xfrm flipV="1">
              <a:off x="3584575" y="5922963"/>
              <a:ext cx="0" cy="7937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6" name="Line 208"/>
            <p:cNvSpPr>
              <a:spLocks noChangeShapeType="1"/>
            </p:cNvSpPr>
            <p:nvPr/>
          </p:nvSpPr>
          <p:spPr bwMode="auto">
            <a:xfrm flipV="1">
              <a:off x="3606800" y="5873750"/>
              <a:ext cx="0" cy="1285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7" name="Line 209"/>
            <p:cNvSpPr>
              <a:spLocks noChangeShapeType="1"/>
            </p:cNvSpPr>
            <p:nvPr/>
          </p:nvSpPr>
          <p:spPr bwMode="auto">
            <a:xfrm flipV="1">
              <a:off x="3617913" y="5892800"/>
              <a:ext cx="0" cy="10953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8" name="Line 210"/>
            <p:cNvSpPr>
              <a:spLocks noChangeShapeType="1"/>
            </p:cNvSpPr>
            <p:nvPr/>
          </p:nvSpPr>
          <p:spPr bwMode="auto">
            <a:xfrm flipV="1">
              <a:off x="3629025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9" name="Line 211"/>
            <p:cNvSpPr>
              <a:spLocks noChangeShapeType="1"/>
            </p:cNvSpPr>
            <p:nvPr/>
          </p:nvSpPr>
          <p:spPr bwMode="auto">
            <a:xfrm flipV="1">
              <a:off x="364013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0" name="Line 212"/>
            <p:cNvSpPr>
              <a:spLocks noChangeShapeType="1"/>
            </p:cNvSpPr>
            <p:nvPr/>
          </p:nvSpPr>
          <p:spPr bwMode="auto">
            <a:xfrm flipV="1">
              <a:off x="365125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1" name="Line 213"/>
            <p:cNvSpPr>
              <a:spLocks noChangeShapeType="1"/>
            </p:cNvSpPr>
            <p:nvPr/>
          </p:nvSpPr>
          <p:spPr bwMode="auto">
            <a:xfrm flipV="1">
              <a:off x="366236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2" name="Line 214"/>
            <p:cNvSpPr>
              <a:spLocks noChangeShapeType="1"/>
            </p:cNvSpPr>
            <p:nvPr/>
          </p:nvSpPr>
          <p:spPr bwMode="auto">
            <a:xfrm flipV="1">
              <a:off x="367506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3" name="Line 215"/>
            <p:cNvSpPr>
              <a:spLocks noChangeShapeType="1"/>
            </p:cNvSpPr>
            <p:nvPr/>
          </p:nvSpPr>
          <p:spPr bwMode="auto">
            <a:xfrm flipV="1">
              <a:off x="369887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4" name="Line 216"/>
            <p:cNvSpPr>
              <a:spLocks noChangeShapeType="1"/>
            </p:cNvSpPr>
            <p:nvPr/>
          </p:nvSpPr>
          <p:spPr bwMode="auto">
            <a:xfrm flipV="1">
              <a:off x="370998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5" name="Line 217"/>
            <p:cNvSpPr>
              <a:spLocks noChangeShapeType="1"/>
            </p:cNvSpPr>
            <p:nvPr/>
          </p:nvSpPr>
          <p:spPr bwMode="auto">
            <a:xfrm flipV="1">
              <a:off x="3721100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6" name="Line 218"/>
            <p:cNvSpPr>
              <a:spLocks noChangeShapeType="1"/>
            </p:cNvSpPr>
            <p:nvPr/>
          </p:nvSpPr>
          <p:spPr bwMode="auto">
            <a:xfrm flipV="1">
              <a:off x="3732213" y="5727700"/>
              <a:ext cx="0" cy="27463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7" name="Line 219"/>
            <p:cNvSpPr>
              <a:spLocks noChangeShapeType="1"/>
            </p:cNvSpPr>
            <p:nvPr/>
          </p:nvSpPr>
          <p:spPr bwMode="auto">
            <a:xfrm flipV="1">
              <a:off x="3743325" y="5932488"/>
              <a:ext cx="0" cy="6985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8" name="Line 220"/>
            <p:cNvSpPr>
              <a:spLocks noChangeShapeType="1"/>
            </p:cNvSpPr>
            <p:nvPr/>
          </p:nvSpPr>
          <p:spPr bwMode="auto">
            <a:xfrm flipV="1">
              <a:off x="375443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9" name="Line 221"/>
            <p:cNvSpPr>
              <a:spLocks noChangeShapeType="1"/>
            </p:cNvSpPr>
            <p:nvPr/>
          </p:nvSpPr>
          <p:spPr bwMode="auto">
            <a:xfrm flipV="1">
              <a:off x="376555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0" name="Line 222"/>
            <p:cNvSpPr>
              <a:spLocks noChangeShapeType="1"/>
            </p:cNvSpPr>
            <p:nvPr/>
          </p:nvSpPr>
          <p:spPr bwMode="auto">
            <a:xfrm flipV="1">
              <a:off x="3776663" y="5972175"/>
              <a:ext cx="0" cy="3016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1" name="Line 223"/>
            <p:cNvSpPr>
              <a:spLocks noChangeShapeType="1"/>
            </p:cNvSpPr>
            <p:nvPr/>
          </p:nvSpPr>
          <p:spPr bwMode="auto">
            <a:xfrm flipV="1">
              <a:off x="378936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2" name="Line 224"/>
            <p:cNvSpPr>
              <a:spLocks noChangeShapeType="1"/>
            </p:cNvSpPr>
            <p:nvPr/>
          </p:nvSpPr>
          <p:spPr bwMode="auto">
            <a:xfrm flipV="1">
              <a:off x="380047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3" name="Line 225"/>
            <p:cNvSpPr>
              <a:spLocks noChangeShapeType="1"/>
            </p:cNvSpPr>
            <p:nvPr/>
          </p:nvSpPr>
          <p:spPr bwMode="auto">
            <a:xfrm flipV="1">
              <a:off x="381158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4" name="Line 226"/>
            <p:cNvSpPr>
              <a:spLocks noChangeShapeType="1"/>
            </p:cNvSpPr>
            <p:nvPr/>
          </p:nvSpPr>
          <p:spPr bwMode="auto">
            <a:xfrm flipV="1">
              <a:off x="382270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5" name="Line 227"/>
            <p:cNvSpPr>
              <a:spLocks noChangeShapeType="1"/>
            </p:cNvSpPr>
            <p:nvPr/>
          </p:nvSpPr>
          <p:spPr bwMode="auto">
            <a:xfrm flipV="1">
              <a:off x="3833813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6" name="Line 228"/>
            <p:cNvSpPr>
              <a:spLocks noChangeShapeType="1"/>
            </p:cNvSpPr>
            <p:nvPr/>
          </p:nvSpPr>
          <p:spPr bwMode="auto">
            <a:xfrm flipV="1">
              <a:off x="384651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7" name="Line 229"/>
            <p:cNvSpPr>
              <a:spLocks noChangeShapeType="1"/>
            </p:cNvSpPr>
            <p:nvPr/>
          </p:nvSpPr>
          <p:spPr bwMode="auto">
            <a:xfrm flipV="1">
              <a:off x="385762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8" name="Line 230"/>
            <p:cNvSpPr>
              <a:spLocks noChangeShapeType="1"/>
            </p:cNvSpPr>
            <p:nvPr/>
          </p:nvSpPr>
          <p:spPr bwMode="auto">
            <a:xfrm flipV="1">
              <a:off x="3868738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9" name="Line 231"/>
            <p:cNvSpPr>
              <a:spLocks noChangeShapeType="1"/>
            </p:cNvSpPr>
            <p:nvPr/>
          </p:nvSpPr>
          <p:spPr bwMode="auto">
            <a:xfrm flipV="1">
              <a:off x="387985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0" name="Line 232"/>
            <p:cNvSpPr>
              <a:spLocks noChangeShapeType="1"/>
            </p:cNvSpPr>
            <p:nvPr/>
          </p:nvSpPr>
          <p:spPr bwMode="auto">
            <a:xfrm flipV="1">
              <a:off x="389096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1" name="Line 233"/>
            <p:cNvSpPr>
              <a:spLocks noChangeShapeType="1"/>
            </p:cNvSpPr>
            <p:nvPr/>
          </p:nvSpPr>
          <p:spPr bwMode="auto">
            <a:xfrm flipV="1">
              <a:off x="390366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2" name="Line 234"/>
            <p:cNvSpPr>
              <a:spLocks noChangeShapeType="1"/>
            </p:cNvSpPr>
            <p:nvPr/>
          </p:nvSpPr>
          <p:spPr bwMode="auto">
            <a:xfrm flipV="1">
              <a:off x="391477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3" name="Line 235"/>
            <p:cNvSpPr>
              <a:spLocks noChangeShapeType="1"/>
            </p:cNvSpPr>
            <p:nvPr/>
          </p:nvSpPr>
          <p:spPr bwMode="auto">
            <a:xfrm flipV="1">
              <a:off x="3925888" y="5972175"/>
              <a:ext cx="0" cy="3016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4" name="Line 236"/>
            <p:cNvSpPr>
              <a:spLocks noChangeShapeType="1"/>
            </p:cNvSpPr>
            <p:nvPr/>
          </p:nvSpPr>
          <p:spPr bwMode="auto">
            <a:xfrm flipV="1">
              <a:off x="3937000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5" name="Line 237"/>
            <p:cNvSpPr>
              <a:spLocks noChangeShapeType="1"/>
            </p:cNvSpPr>
            <p:nvPr/>
          </p:nvSpPr>
          <p:spPr bwMode="auto">
            <a:xfrm flipV="1">
              <a:off x="3960813" y="5972175"/>
              <a:ext cx="0" cy="3016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6" name="Line 238"/>
            <p:cNvSpPr>
              <a:spLocks noChangeShapeType="1"/>
            </p:cNvSpPr>
            <p:nvPr/>
          </p:nvSpPr>
          <p:spPr bwMode="auto">
            <a:xfrm flipV="1">
              <a:off x="3970338" y="5922963"/>
              <a:ext cx="0" cy="7937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7" name="Line 239"/>
            <p:cNvSpPr>
              <a:spLocks noChangeShapeType="1"/>
            </p:cNvSpPr>
            <p:nvPr/>
          </p:nvSpPr>
          <p:spPr bwMode="auto">
            <a:xfrm flipV="1">
              <a:off x="3981450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8" name="Line 240"/>
            <p:cNvSpPr>
              <a:spLocks noChangeShapeType="1"/>
            </p:cNvSpPr>
            <p:nvPr/>
          </p:nvSpPr>
          <p:spPr bwMode="auto">
            <a:xfrm flipV="1">
              <a:off x="3992563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9" name="Line 241"/>
            <p:cNvSpPr>
              <a:spLocks noChangeShapeType="1"/>
            </p:cNvSpPr>
            <p:nvPr/>
          </p:nvSpPr>
          <p:spPr bwMode="auto">
            <a:xfrm flipV="1">
              <a:off x="4005263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0" name="Line 242"/>
            <p:cNvSpPr>
              <a:spLocks noChangeShapeType="1"/>
            </p:cNvSpPr>
            <p:nvPr/>
          </p:nvSpPr>
          <p:spPr bwMode="auto">
            <a:xfrm flipV="1">
              <a:off x="401796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1" name="Line 243"/>
            <p:cNvSpPr>
              <a:spLocks noChangeShapeType="1"/>
            </p:cNvSpPr>
            <p:nvPr/>
          </p:nvSpPr>
          <p:spPr bwMode="auto">
            <a:xfrm flipV="1">
              <a:off x="4029075" y="5815013"/>
              <a:ext cx="0" cy="1873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2" name="Line 244"/>
            <p:cNvSpPr>
              <a:spLocks noChangeShapeType="1"/>
            </p:cNvSpPr>
            <p:nvPr/>
          </p:nvSpPr>
          <p:spPr bwMode="auto">
            <a:xfrm flipV="1">
              <a:off x="4040188" y="5951538"/>
              <a:ext cx="0" cy="508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3" name="Line 245"/>
            <p:cNvSpPr>
              <a:spLocks noChangeShapeType="1"/>
            </p:cNvSpPr>
            <p:nvPr/>
          </p:nvSpPr>
          <p:spPr bwMode="auto">
            <a:xfrm flipV="1">
              <a:off x="4051300" y="5824538"/>
              <a:ext cx="0" cy="1778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4" name="Line 246"/>
            <p:cNvSpPr>
              <a:spLocks noChangeShapeType="1"/>
            </p:cNvSpPr>
            <p:nvPr/>
          </p:nvSpPr>
          <p:spPr bwMode="auto">
            <a:xfrm flipV="1">
              <a:off x="406241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5" name="Line 247"/>
            <p:cNvSpPr>
              <a:spLocks noChangeShapeType="1"/>
            </p:cNvSpPr>
            <p:nvPr/>
          </p:nvSpPr>
          <p:spPr bwMode="auto">
            <a:xfrm flipV="1">
              <a:off x="407511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6" name="Line 248"/>
            <p:cNvSpPr>
              <a:spLocks noChangeShapeType="1"/>
            </p:cNvSpPr>
            <p:nvPr/>
          </p:nvSpPr>
          <p:spPr bwMode="auto">
            <a:xfrm flipV="1">
              <a:off x="4084638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7" name="Line 249"/>
            <p:cNvSpPr>
              <a:spLocks noChangeShapeType="1"/>
            </p:cNvSpPr>
            <p:nvPr/>
          </p:nvSpPr>
          <p:spPr bwMode="auto">
            <a:xfrm flipV="1">
              <a:off x="4095750" y="4508500"/>
              <a:ext cx="0" cy="149383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8" name="Line 250"/>
            <p:cNvSpPr>
              <a:spLocks noChangeShapeType="1"/>
            </p:cNvSpPr>
            <p:nvPr/>
          </p:nvSpPr>
          <p:spPr bwMode="auto">
            <a:xfrm flipV="1">
              <a:off x="4106863" y="5962650"/>
              <a:ext cx="0" cy="396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9" name="Line 251"/>
            <p:cNvSpPr>
              <a:spLocks noChangeShapeType="1"/>
            </p:cNvSpPr>
            <p:nvPr/>
          </p:nvSpPr>
          <p:spPr bwMode="auto">
            <a:xfrm flipV="1">
              <a:off x="4117975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0" name="Line 252"/>
            <p:cNvSpPr>
              <a:spLocks noChangeShapeType="1"/>
            </p:cNvSpPr>
            <p:nvPr/>
          </p:nvSpPr>
          <p:spPr bwMode="auto">
            <a:xfrm flipV="1">
              <a:off x="412908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1" name="Line 253"/>
            <p:cNvSpPr>
              <a:spLocks noChangeShapeType="1"/>
            </p:cNvSpPr>
            <p:nvPr/>
          </p:nvSpPr>
          <p:spPr bwMode="auto">
            <a:xfrm flipV="1">
              <a:off x="414178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2" name="Line 254"/>
            <p:cNvSpPr>
              <a:spLocks noChangeShapeType="1"/>
            </p:cNvSpPr>
            <p:nvPr/>
          </p:nvSpPr>
          <p:spPr bwMode="auto">
            <a:xfrm flipV="1">
              <a:off x="4198938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3" name="Line 255"/>
            <p:cNvSpPr>
              <a:spLocks noChangeShapeType="1"/>
            </p:cNvSpPr>
            <p:nvPr/>
          </p:nvSpPr>
          <p:spPr bwMode="auto">
            <a:xfrm flipV="1">
              <a:off x="421005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4" name="Line 256"/>
            <p:cNvSpPr>
              <a:spLocks noChangeShapeType="1"/>
            </p:cNvSpPr>
            <p:nvPr/>
          </p:nvSpPr>
          <p:spPr bwMode="auto">
            <a:xfrm flipV="1">
              <a:off x="422116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5" name="Line 257"/>
            <p:cNvSpPr>
              <a:spLocks noChangeShapeType="1"/>
            </p:cNvSpPr>
            <p:nvPr/>
          </p:nvSpPr>
          <p:spPr bwMode="auto">
            <a:xfrm flipV="1">
              <a:off x="423227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6" name="Line 258"/>
            <p:cNvSpPr>
              <a:spLocks noChangeShapeType="1"/>
            </p:cNvSpPr>
            <p:nvPr/>
          </p:nvSpPr>
          <p:spPr bwMode="auto">
            <a:xfrm flipV="1">
              <a:off x="425608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7" name="Line 259"/>
            <p:cNvSpPr>
              <a:spLocks noChangeShapeType="1"/>
            </p:cNvSpPr>
            <p:nvPr/>
          </p:nvSpPr>
          <p:spPr bwMode="auto">
            <a:xfrm flipV="1">
              <a:off x="427831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8" name="Line 260"/>
            <p:cNvSpPr>
              <a:spLocks noChangeShapeType="1"/>
            </p:cNvSpPr>
            <p:nvPr/>
          </p:nvSpPr>
          <p:spPr bwMode="auto">
            <a:xfrm flipV="1">
              <a:off x="430053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9" name="Line 261"/>
            <p:cNvSpPr>
              <a:spLocks noChangeShapeType="1"/>
            </p:cNvSpPr>
            <p:nvPr/>
          </p:nvSpPr>
          <p:spPr bwMode="auto">
            <a:xfrm flipV="1">
              <a:off x="431323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0" name="Line 262"/>
            <p:cNvSpPr>
              <a:spLocks noChangeShapeType="1"/>
            </p:cNvSpPr>
            <p:nvPr/>
          </p:nvSpPr>
          <p:spPr bwMode="auto">
            <a:xfrm flipV="1">
              <a:off x="4324350" y="5942013"/>
              <a:ext cx="0" cy="603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1" name="Line 263"/>
            <p:cNvSpPr>
              <a:spLocks noChangeShapeType="1"/>
            </p:cNvSpPr>
            <p:nvPr/>
          </p:nvSpPr>
          <p:spPr bwMode="auto">
            <a:xfrm flipV="1">
              <a:off x="4335463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2" name="Line 264"/>
            <p:cNvSpPr>
              <a:spLocks noChangeShapeType="1"/>
            </p:cNvSpPr>
            <p:nvPr/>
          </p:nvSpPr>
          <p:spPr bwMode="auto">
            <a:xfrm flipV="1">
              <a:off x="4346575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3" name="Line 265"/>
            <p:cNvSpPr>
              <a:spLocks noChangeShapeType="1"/>
            </p:cNvSpPr>
            <p:nvPr/>
          </p:nvSpPr>
          <p:spPr bwMode="auto">
            <a:xfrm flipV="1">
              <a:off x="4360863" y="5972175"/>
              <a:ext cx="0" cy="3016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4" name="Line 266"/>
            <p:cNvSpPr>
              <a:spLocks noChangeShapeType="1"/>
            </p:cNvSpPr>
            <p:nvPr/>
          </p:nvSpPr>
          <p:spPr bwMode="auto">
            <a:xfrm flipV="1">
              <a:off x="4370388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5" name="Line 267"/>
            <p:cNvSpPr>
              <a:spLocks noChangeShapeType="1"/>
            </p:cNvSpPr>
            <p:nvPr/>
          </p:nvSpPr>
          <p:spPr bwMode="auto">
            <a:xfrm flipV="1">
              <a:off x="438150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6" name="Line 268"/>
            <p:cNvSpPr>
              <a:spLocks noChangeShapeType="1"/>
            </p:cNvSpPr>
            <p:nvPr/>
          </p:nvSpPr>
          <p:spPr bwMode="auto">
            <a:xfrm flipV="1">
              <a:off x="4392613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7" name="Line 269"/>
            <p:cNvSpPr>
              <a:spLocks noChangeShapeType="1"/>
            </p:cNvSpPr>
            <p:nvPr/>
          </p:nvSpPr>
          <p:spPr bwMode="auto">
            <a:xfrm flipV="1">
              <a:off x="440372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8" name="Line 270"/>
            <p:cNvSpPr>
              <a:spLocks noChangeShapeType="1"/>
            </p:cNvSpPr>
            <p:nvPr/>
          </p:nvSpPr>
          <p:spPr bwMode="auto">
            <a:xfrm flipV="1">
              <a:off x="4414838" y="5972175"/>
              <a:ext cx="0" cy="3016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9" name="Line 271"/>
            <p:cNvSpPr>
              <a:spLocks noChangeShapeType="1"/>
            </p:cNvSpPr>
            <p:nvPr/>
          </p:nvSpPr>
          <p:spPr bwMode="auto">
            <a:xfrm flipV="1">
              <a:off x="442595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0" name="Line 272"/>
            <p:cNvSpPr>
              <a:spLocks noChangeShapeType="1"/>
            </p:cNvSpPr>
            <p:nvPr/>
          </p:nvSpPr>
          <p:spPr bwMode="auto">
            <a:xfrm flipV="1">
              <a:off x="443706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1" name="Line 273"/>
            <p:cNvSpPr>
              <a:spLocks noChangeShapeType="1"/>
            </p:cNvSpPr>
            <p:nvPr/>
          </p:nvSpPr>
          <p:spPr bwMode="auto">
            <a:xfrm flipV="1">
              <a:off x="4448175" y="5099050"/>
              <a:ext cx="0" cy="90328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2" name="Line 274"/>
            <p:cNvSpPr>
              <a:spLocks noChangeShapeType="1"/>
            </p:cNvSpPr>
            <p:nvPr/>
          </p:nvSpPr>
          <p:spPr bwMode="auto">
            <a:xfrm flipV="1">
              <a:off x="4460875" y="5756275"/>
              <a:ext cx="0" cy="246063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3" name="Line 275"/>
            <p:cNvSpPr>
              <a:spLocks noChangeShapeType="1"/>
            </p:cNvSpPr>
            <p:nvPr/>
          </p:nvSpPr>
          <p:spPr bwMode="auto">
            <a:xfrm flipV="1">
              <a:off x="4475163" y="5942013"/>
              <a:ext cx="0" cy="603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4" name="Line 276"/>
            <p:cNvSpPr>
              <a:spLocks noChangeShapeType="1"/>
            </p:cNvSpPr>
            <p:nvPr/>
          </p:nvSpPr>
          <p:spPr bwMode="auto">
            <a:xfrm flipV="1">
              <a:off x="449580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5" name="Line 277"/>
            <p:cNvSpPr>
              <a:spLocks noChangeShapeType="1"/>
            </p:cNvSpPr>
            <p:nvPr/>
          </p:nvSpPr>
          <p:spPr bwMode="auto">
            <a:xfrm flipV="1">
              <a:off x="451802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6" name="Line 278"/>
            <p:cNvSpPr>
              <a:spLocks noChangeShapeType="1"/>
            </p:cNvSpPr>
            <p:nvPr/>
          </p:nvSpPr>
          <p:spPr bwMode="auto">
            <a:xfrm flipV="1">
              <a:off x="4529138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7" name="Line 279"/>
            <p:cNvSpPr>
              <a:spLocks noChangeShapeType="1"/>
            </p:cNvSpPr>
            <p:nvPr/>
          </p:nvSpPr>
          <p:spPr bwMode="auto">
            <a:xfrm flipV="1">
              <a:off x="4540250" y="5922963"/>
              <a:ext cx="0" cy="7937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8" name="Line 280"/>
            <p:cNvSpPr>
              <a:spLocks noChangeShapeType="1"/>
            </p:cNvSpPr>
            <p:nvPr/>
          </p:nvSpPr>
          <p:spPr bwMode="auto">
            <a:xfrm flipV="1">
              <a:off x="455136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9" name="Line 281"/>
            <p:cNvSpPr>
              <a:spLocks noChangeShapeType="1"/>
            </p:cNvSpPr>
            <p:nvPr/>
          </p:nvSpPr>
          <p:spPr bwMode="auto">
            <a:xfrm flipV="1">
              <a:off x="457517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0" name="Line 282"/>
            <p:cNvSpPr>
              <a:spLocks noChangeShapeType="1"/>
            </p:cNvSpPr>
            <p:nvPr/>
          </p:nvSpPr>
          <p:spPr bwMode="auto">
            <a:xfrm flipV="1">
              <a:off x="458470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1" name="Line 283"/>
            <p:cNvSpPr>
              <a:spLocks noChangeShapeType="1"/>
            </p:cNvSpPr>
            <p:nvPr/>
          </p:nvSpPr>
          <p:spPr bwMode="auto">
            <a:xfrm flipV="1">
              <a:off x="459740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2" name="Line 284"/>
            <p:cNvSpPr>
              <a:spLocks noChangeShapeType="1"/>
            </p:cNvSpPr>
            <p:nvPr/>
          </p:nvSpPr>
          <p:spPr bwMode="auto">
            <a:xfrm flipV="1">
              <a:off x="460851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3" name="Line 285"/>
            <p:cNvSpPr>
              <a:spLocks noChangeShapeType="1"/>
            </p:cNvSpPr>
            <p:nvPr/>
          </p:nvSpPr>
          <p:spPr bwMode="auto">
            <a:xfrm flipV="1">
              <a:off x="462121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4" name="Line 286"/>
            <p:cNvSpPr>
              <a:spLocks noChangeShapeType="1"/>
            </p:cNvSpPr>
            <p:nvPr/>
          </p:nvSpPr>
          <p:spPr bwMode="auto">
            <a:xfrm flipV="1">
              <a:off x="465455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5" name="Line 287"/>
            <p:cNvSpPr>
              <a:spLocks noChangeShapeType="1"/>
            </p:cNvSpPr>
            <p:nvPr/>
          </p:nvSpPr>
          <p:spPr bwMode="auto">
            <a:xfrm flipV="1">
              <a:off x="4665663" y="5892800"/>
              <a:ext cx="0" cy="10953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6" name="Line 288"/>
            <p:cNvSpPr>
              <a:spLocks noChangeShapeType="1"/>
            </p:cNvSpPr>
            <p:nvPr/>
          </p:nvSpPr>
          <p:spPr bwMode="auto">
            <a:xfrm flipV="1">
              <a:off x="4676775" y="5962650"/>
              <a:ext cx="0" cy="396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7" name="Line 289"/>
            <p:cNvSpPr>
              <a:spLocks noChangeShapeType="1"/>
            </p:cNvSpPr>
            <p:nvPr/>
          </p:nvSpPr>
          <p:spPr bwMode="auto">
            <a:xfrm flipV="1">
              <a:off x="4689475" y="5981700"/>
              <a:ext cx="0" cy="2063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8" name="Line 290"/>
            <p:cNvSpPr>
              <a:spLocks noChangeShapeType="1"/>
            </p:cNvSpPr>
            <p:nvPr/>
          </p:nvSpPr>
          <p:spPr bwMode="auto">
            <a:xfrm flipV="1">
              <a:off x="475615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9" name="Line 291"/>
            <p:cNvSpPr>
              <a:spLocks noChangeShapeType="1"/>
            </p:cNvSpPr>
            <p:nvPr/>
          </p:nvSpPr>
          <p:spPr bwMode="auto">
            <a:xfrm flipV="1">
              <a:off x="480377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0" name="Line 292"/>
            <p:cNvSpPr>
              <a:spLocks noChangeShapeType="1"/>
            </p:cNvSpPr>
            <p:nvPr/>
          </p:nvSpPr>
          <p:spPr bwMode="auto">
            <a:xfrm flipV="1">
              <a:off x="486092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1" name="Line 293"/>
            <p:cNvSpPr>
              <a:spLocks noChangeShapeType="1"/>
            </p:cNvSpPr>
            <p:nvPr/>
          </p:nvSpPr>
          <p:spPr bwMode="auto">
            <a:xfrm flipV="1">
              <a:off x="488156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2" name="Line 294"/>
            <p:cNvSpPr>
              <a:spLocks noChangeShapeType="1"/>
            </p:cNvSpPr>
            <p:nvPr/>
          </p:nvSpPr>
          <p:spPr bwMode="auto">
            <a:xfrm flipV="1">
              <a:off x="490378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3" name="Line 295"/>
            <p:cNvSpPr>
              <a:spLocks noChangeShapeType="1"/>
            </p:cNvSpPr>
            <p:nvPr/>
          </p:nvSpPr>
          <p:spPr bwMode="auto">
            <a:xfrm flipV="1">
              <a:off x="491490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4" name="Line 296"/>
            <p:cNvSpPr>
              <a:spLocks noChangeShapeType="1"/>
            </p:cNvSpPr>
            <p:nvPr/>
          </p:nvSpPr>
          <p:spPr bwMode="auto">
            <a:xfrm flipV="1">
              <a:off x="492601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5" name="Line 297"/>
            <p:cNvSpPr>
              <a:spLocks noChangeShapeType="1"/>
            </p:cNvSpPr>
            <p:nvPr/>
          </p:nvSpPr>
          <p:spPr bwMode="auto">
            <a:xfrm flipV="1">
              <a:off x="495141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6" name="Line 298"/>
            <p:cNvSpPr>
              <a:spLocks noChangeShapeType="1"/>
            </p:cNvSpPr>
            <p:nvPr/>
          </p:nvSpPr>
          <p:spPr bwMode="auto">
            <a:xfrm flipV="1">
              <a:off x="496252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7" name="Line 299"/>
            <p:cNvSpPr>
              <a:spLocks noChangeShapeType="1"/>
            </p:cNvSpPr>
            <p:nvPr/>
          </p:nvSpPr>
          <p:spPr bwMode="auto">
            <a:xfrm flipV="1">
              <a:off x="498475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8" name="Line 300"/>
            <p:cNvSpPr>
              <a:spLocks noChangeShapeType="1"/>
            </p:cNvSpPr>
            <p:nvPr/>
          </p:nvSpPr>
          <p:spPr bwMode="auto">
            <a:xfrm flipV="1">
              <a:off x="499586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9" name="Line 301"/>
            <p:cNvSpPr>
              <a:spLocks noChangeShapeType="1"/>
            </p:cNvSpPr>
            <p:nvPr/>
          </p:nvSpPr>
          <p:spPr bwMode="auto">
            <a:xfrm flipV="1">
              <a:off x="5018088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90" name="Line 302"/>
            <p:cNvSpPr>
              <a:spLocks noChangeShapeType="1"/>
            </p:cNvSpPr>
            <p:nvPr/>
          </p:nvSpPr>
          <p:spPr bwMode="auto">
            <a:xfrm flipV="1">
              <a:off x="5053013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91" name="Line 303"/>
            <p:cNvSpPr>
              <a:spLocks noChangeShapeType="1"/>
            </p:cNvSpPr>
            <p:nvPr/>
          </p:nvSpPr>
          <p:spPr bwMode="auto">
            <a:xfrm flipV="1">
              <a:off x="506412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92" name="Line 304"/>
            <p:cNvSpPr>
              <a:spLocks noChangeShapeType="1"/>
            </p:cNvSpPr>
            <p:nvPr/>
          </p:nvSpPr>
          <p:spPr bwMode="auto">
            <a:xfrm flipV="1">
              <a:off x="5075238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93" name="Line 305"/>
            <p:cNvSpPr>
              <a:spLocks noChangeShapeType="1"/>
            </p:cNvSpPr>
            <p:nvPr/>
          </p:nvSpPr>
          <p:spPr bwMode="auto">
            <a:xfrm flipV="1">
              <a:off x="508635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94" name="Line 306"/>
            <p:cNvSpPr>
              <a:spLocks noChangeShapeType="1"/>
            </p:cNvSpPr>
            <p:nvPr/>
          </p:nvSpPr>
          <p:spPr bwMode="auto">
            <a:xfrm flipV="1">
              <a:off x="509905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95" name="Line 307"/>
            <p:cNvSpPr>
              <a:spLocks noChangeShapeType="1"/>
            </p:cNvSpPr>
            <p:nvPr/>
          </p:nvSpPr>
          <p:spPr bwMode="auto">
            <a:xfrm flipV="1">
              <a:off x="511016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96" name="Line 308"/>
            <p:cNvSpPr>
              <a:spLocks noChangeShapeType="1"/>
            </p:cNvSpPr>
            <p:nvPr/>
          </p:nvSpPr>
          <p:spPr bwMode="auto">
            <a:xfrm flipV="1">
              <a:off x="5121275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97" name="Line 309"/>
            <p:cNvSpPr>
              <a:spLocks noChangeShapeType="1"/>
            </p:cNvSpPr>
            <p:nvPr/>
          </p:nvSpPr>
          <p:spPr bwMode="auto">
            <a:xfrm flipV="1">
              <a:off x="5132388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98" name="Line 310"/>
            <p:cNvSpPr>
              <a:spLocks noChangeShapeType="1"/>
            </p:cNvSpPr>
            <p:nvPr/>
          </p:nvSpPr>
          <p:spPr bwMode="auto">
            <a:xfrm flipV="1">
              <a:off x="514350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99" name="Line 311"/>
            <p:cNvSpPr>
              <a:spLocks noChangeShapeType="1"/>
            </p:cNvSpPr>
            <p:nvPr/>
          </p:nvSpPr>
          <p:spPr bwMode="auto">
            <a:xfrm flipV="1">
              <a:off x="515620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00" name="Line 312"/>
            <p:cNvSpPr>
              <a:spLocks noChangeShapeType="1"/>
            </p:cNvSpPr>
            <p:nvPr/>
          </p:nvSpPr>
          <p:spPr bwMode="auto">
            <a:xfrm flipV="1">
              <a:off x="5167313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01" name="Line 313"/>
            <p:cNvSpPr>
              <a:spLocks noChangeShapeType="1"/>
            </p:cNvSpPr>
            <p:nvPr/>
          </p:nvSpPr>
          <p:spPr bwMode="auto">
            <a:xfrm flipV="1">
              <a:off x="517842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02" name="Line 314"/>
            <p:cNvSpPr>
              <a:spLocks noChangeShapeType="1"/>
            </p:cNvSpPr>
            <p:nvPr/>
          </p:nvSpPr>
          <p:spPr bwMode="auto">
            <a:xfrm flipV="1">
              <a:off x="518953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03" name="Line 315"/>
            <p:cNvSpPr>
              <a:spLocks noChangeShapeType="1"/>
            </p:cNvSpPr>
            <p:nvPr/>
          </p:nvSpPr>
          <p:spPr bwMode="auto">
            <a:xfrm flipV="1">
              <a:off x="524668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04" name="Line 316"/>
            <p:cNvSpPr>
              <a:spLocks noChangeShapeType="1"/>
            </p:cNvSpPr>
            <p:nvPr/>
          </p:nvSpPr>
          <p:spPr bwMode="auto">
            <a:xfrm flipV="1">
              <a:off x="5257800" y="5873750"/>
              <a:ext cx="0" cy="1285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05" name="Line 317"/>
            <p:cNvSpPr>
              <a:spLocks noChangeShapeType="1"/>
            </p:cNvSpPr>
            <p:nvPr/>
          </p:nvSpPr>
          <p:spPr bwMode="auto">
            <a:xfrm flipV="1">
              <a:off x="527050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06" name="Line 318"/>
            <p:cNvSpPr>
              <a:spLocks noChangeShapeType="1"/>
            </p:cNvSpPr>
            <p:nvPr/>
          </p:nvSpPr>
          <p:spPr bwMode="auto">
            <a:xfrm flipV="1">
              <a:off x="529272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07" name="Line 319"/>
            <p:cNvSpPr>
              <a:spLocks noChangeShapeType="1"/>
            </p:cNvSpPr>
            <p:nvPr/>
          </p:nvSpPr>
          <p:spPr bwMode="auto">
            <a:xfrm flipV="1">
              <a:off x="530383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08" name="Line 320"/>
            <p:cNvSpPr>
              <a:spLocks noChangeShapeType="1"/>
            </p:cNvSpPr>
            <p:nvPr/>
          </p:nvSpPr>
          <p:spPr bwMode="auto">
            <a:xfrm flipV="1">
              <a:off x="532606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09" name="Line 321"/>
            <p:cNvSpPr>
              <a:spLocks noChangeShapeType="1"/>
            </p:cNvSpPr>
            <p:nvPr/>
          </p:nvSpPr>
          <p:spPr bwMode="auto">
            <a:xfrm flipV="1">
              <a:off x="533717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0" name="Line 322"/>
            <p:cNvSpPr>
              <a:spLocks noChangeShapeType="1"/>
            </p:cNvSpPr>
            <p:nvPr/>
          </p:nvSpPr>
          <p:spPr bwMode="auto">
            <a:xfrm flipV="1">
              <a:off x="5360988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1" name="Line 323"/>
            <p:cNvSpPr>
              <a:spLocks noChangeShapeType="1"/>
            </p:cNvSpPr>
            <p:nvPr/>
          </p:nvSpPr>
          <p:spPr bwMode="auto">
            <a:xfrm flipV="1">
              <a:off x="5370513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2" name="Line 324"/>
            <p:cNvSpPr>
              <a:spLocks noChangeShapeType="1"/>
            </p:cNvSpPr>
            <p:nvPr/>
          </p:nvSpPr>
          <p:spPr bwMode="auto">
            <a:xfrm flipV="1">
              <a:off x="5381625" y="3014663"/>
              <a:ext cx="0" cy="298767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3" name="Line 325"/>
            <p:cNvSpPr>
              <a:spLocks noChangeShapeType="1"/>
            </p:cNvSpPr>
            <p:nvPr/>
          </p:nvSpPr>
          <p:spPr bwMode="auto">
            <a:xfrm flipV="1">
              <a:off x="5394325" y="4911725"/>
              <a:ext cx="0" cy="1090613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4" name="Line 326"/>
            <p:cNvSpPr>
              <a:spLocks noChangeShapeType="1"/>
            </p:cNvSpPr>
            <p:nvPr/>
          </p:nvSpPr>
          <p:spPr bwMode="auto">
            <a:xfrm flipV="1">
              <a:off x="5407025" y="5845175"/>
              <a:ext cx="0" cy="15716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5" name="Line 327"/>
            <p:cNvSpPr>
              <a:spLocks noChangeShapeType="1"/>
            </p:cNvSpPr>
            <p:nvPr/>
          </p:nvSpPr>
          <p:spPr bwMode="auto">
            <a:xfrm flipV="1">
              <a:off x="541813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6" name="Line 328"/>
            <p:cNvSpPr>
              <a:spLocks noChangeShapeType="1"/>
            </p:cNvSpPr>
            <p:nvPr/>
          </p:nvSpPr>
          <p:spPr bwMode="auto">
            <a:xfrm flipV="1">
              <a:off x="546258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7" name="Line 329"/>
            <p:cNvSpPr>
              <a:spLocks noChangeShapeType="1"/>
            </p:cNvSpPr>
            <p:nvPr/>
          </p:nvSpPr>
          <p:spPr bwMode="auto">
            <a:xfrm flipV="1">
              <a:off x="547528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8" name="Line 330"/>
            <p:cNvSpPr>
              <a:spLocks noChangeShapeType="1"/>
            </p:cNvSpPr>
            <p:nvPr/>
          </p:nvSpPr>
          <p:spPr bwMode="auto">
            <a:xfrm flipV="1">
              <a:off x="5484813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9" name="Line 331"/>
            <p:cNvSpPr>
              <a:spLocks noChangeShapeType="1"/>
            </p:cNvSpPr>
            <p:nvPr/>
          </p:nvSpPr>
          <p:spPr bwMode="auto">
            <a:xfrm flipV="1">
              <a:off x="5497513" y="5922963"/>
              <a:ext cx="0" cy="7937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0" name="Line 332"/>
            <p:cNvSpPr>
              <a:spLocks noChangeShapeType="1"/>
            </p:cNvSpPr>
            <p:nvPr/>
          </p:nvSpPr>
          <p:spPr bwMode="auto">
            <a:xfrm flipV="1">
              <a:off x="5508625" y="5962650"/>
              <a:ext cx="0" cy="396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1" name="Line 333"/>
            <p:cNvSpPr>
              <a:spLocks noChangeShapeType="1"/>
            </p:cNvSpPr>
            <p:nvPr/>
          </p:nvSpPr>
          <p:spPr bwMode="auto">
            <a:xfrm flipV="1">
              <a:off x="5519738" y="5962650"/>
              <a:ext cx="0" cy="3968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2" name="Line 334"/>
            <p:cNvSpPr>
              <a:spLocks noChangeShapeType="1"/>
            </p:cNvSpPr>
            <p:nvPr/>
          </p:nvSpPr>
          <p:spPr bwMode="auto">
            <a:xfrm flipV="1">
              <a:off x="555307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3" name="Line 335"/>
            <p:cNvSpPr>
              <a:spLocks noChangeShapeType="1"/>
            </p:cNvSpPr>
            <p:nvPr/>
          </p:nvSpPr>
          <p:spPr bwMode="auto">
            <a:xfrm flipV="1">
              <a:off x="559911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4" name="Line 336"/>
            <p:cNvSpPr>
              <a:spLocks noChangeShapeType="1"/>
            </p:cNvSpPr>
            <p:nvPr/>
          </p:nvSpPr>
          <p:spPr bwMode="auto">
            <a:xfrm flipV="1">
              <a:off x="561181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5" name="Line 337"/>
            <p:cNvSpPr>
              <a:spLocks noChangeShapeType="1"/>
            </p:cNvSpPr>
            <p:nvPr/>
          </p:nvSpPr>
          <p:spPr bwMode="auto">
            <a:xfrm flipV="1">
              <a:off x="563403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6" name="Line 338"/>
            <p:cNvSpPr>
              <a:spLocks noChangeShapeType="1"/>
            </p:cNvSpPr>
            <p:nvPr/>
          </p:nvSpPr>
          <p:spPr bwMode="auto">
            <a:xfrm flipV="1">
              <a:off x="566737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7" name="Line 339"/>
            <p:cNvSpPr>
              <a:spLocks noChangeShapeType="1"/>
            </p:cNvSpPr>
            <p:nvPr/>
          </p:nvSpPr>
          <p:spPr bwMode="auto">
            <a:xfrm flipV="1">
              <a:off x="5678488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8" name="Line 340"/>
            <p:cNvSpPr>
              <a:spLocks noChangeShapeType="1"/>
            </p:cNvSpPr>
            <p:nvPr/>
          </p:nvSpPr>
          <p:spPr bwMode="auto">
            <a:xfrm flipV="1">
              <a:off x="572611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9" name="Line 341"/>
            <p:cNvSpPr>
              <a:spLocks noChangeShapeType="1"/>
            </p:cNvSpPr>
            <p:nvPr/>
          </p:nvSpPr>
          <p:spPr bwMode="auto">
            <a:xfrm flipV="1">
              <a:off x="573722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0" name="Line 342"/>
            <p:cNvSpPr>
              <a:spLocks noChangeShapeType="1"/>
            </p:cNvSpPr>
            <p:nvPr/>
          </p:nvSpPr>
          <p:spPr bwMode="auto">
            <a:xfrm flipV="1">
              <a:off x="574833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1" name="Line 343"/>
            <p:cNvSpPr>
              <a:spLocks noChangeShapeType="1"/>
            </p:cNvSpPr>
            <p:nvPr/>
          </p:nvSpPr>
          <p:spPr bwMode="auto">
            <a:xfrm flipV="1">
              <a:off x="576103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2" name="Line 344"/>
            <p:cNvSpPr>
              <a:spLocks noChangeShapeType="1"/>
            </p:cNvSpPr>
            <p:nvPr/>
          </p:nvSpPr>
          <p:spPr bwMode="auto">
            <a:xfrm flipV="1">
              <a:off x="577056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3" name="Line 345"/>
            <p:cNvSpPr>
              <a:spLocks noChangeShapeType="1"/>
            </p:cNvSpPr>
            <p:nvPr/>
          </p:nvSpPr>
          <p:spPr bwMode="auto">
            <a:xfrm flipV="1">
              <a:off x="581501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4" name="Line 346"/>
            <p:cNvSpPr>
              <a:spLocks noChangeShapeType="1"/>
            </p:cNvSpPr>
            <p:nvPr/>
          </p:nvSpPr>
          <p:spPr bwMode="auto">
            <a:xfrm flipV="1">
              <a:off x="583723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5" name="Line 347"/>
            <p:cNvSpPr>
              <a:spLocks noChangeShapeType="1"/>
            </p:cNvSpPr>
            <p:nvPr/>
          </p:nvSpPr>
          <p:spPr bwMode="auto">
            <a:xfrm flipV="1">
              <a:off x="586105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6" name="Line 348"/>
            <p:cNvSpPr>
              <a:spLocks noChangeShapeType="1"/>
            </p:cNvSpPr>
            <p:nvPr/>
          </p:nvSpPr>
          <p:spPr bwMode="auto">
            <a:xfrm flipV="1">
              <a:off x="589597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7" name="Line 349"/>
            <p:cNvSpPr>
              <a:spLocks noChangeShapeType="1"/>
            </p:cNvSpPr>
            <p:nvPr/>
          </p:nvSpPr>
          <p:spPr bwMode="auto">
            <a:xfrm flipV="1">
              <a:off x="5940425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8" name="Line 350"/>
            <p:cNvSpPr>
              <a:spLocks noChangeShapeType="1"/>
            </p:cNvSpPr>
            <p:nvPr/>
          </p:nvSpPr>
          <p:spPr bwMode="auto">
            <a:xfrm flipV="1">
              <a:off x="5953125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9" name="Line 351"/>
            <p:cNvSpPr>
              <a:spLocks noChangeShapeType="1"/>
            </p:cNvSpPr>
            <p:nvPr/>
          </p:nvSpPr>
          <p:spPr bwMode="auto">
            <a:xfrm flipV="1">
              <a:off x="597535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0" name="Line 352"/>
            <p:cNvSpPr>
              <a:spLocks noChangeShapeType="1"/>
            </p:cNvSpPr>
            <p:nvPr/>
          </p:nvSpPr>
          <p:spPr bwMode="auto">
            <a:xfrm flipV="1">
              <a:off x="598646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1" name="Line 353"/>
            <p:cNvSpPr>
              <a:spLocks noChangeShapeType="1"/>
            </p:cNvSpPr>
            <p:nvPr/>
          </p:nvSpPr>
          <p:spPr bwMode="auto">
            <a:xfrm flipV="1">
              <a:off x="600868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2" name="Line 354"/>
            <p:cNvSpPr>
              <a:spLocks noChangeShapeType="1"/>
            </p:cNvSpPr>
            <p:nvPr/>
          </p:nvSpPr>
          <p:spPr bwMode="auto">
            <a:xfrm flipV="1">
              <a:off x="603250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3" name="Line 355"/>
            <p:cNvSpPr>
              <a:spLocks noChangeShapeType="1"/>
            </p:cNvSpPr>
            <p:nvPr/>
          </p:nvSpPr>
          <p:spPr bwMode="auto">
            <a:xfrm flipV="1">
              <a:off x="604361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4" name="Line 356"/>
            <p:cNvSpPr>
              <a:spLocks noChangeShapeType="1"/>
            </p:cNvSpPr>
            <p:nvPr/>
          </p:nvSpPr>
          <p:spPr bwMode="auto">
            <a:xfrm flipV="1">
              <a:off x="605472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5" name="Line 357"/>
            <p:cNvSpPr>
              <a:spLocks noChangeShapeType="1"/>
            </p:cNvSpPr>
            <p:nvPr/>
          </p:nvSpPr>
          <p:spPr bwMode="auto">
            <a:xfrm flipV="1">
              <a:off x="6078538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6" name="Line 358"/>
            <p:cNvSpPr>
              <a:spLocks noChangeShapeType="1"/>
            </p:cNvSpPr>
            <p:nvPr/>
          </p:nvSpPr>
          <p:spPr bwMode="auto">
            <a:xfrm flipV="1">
              <a:off x="610076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7" name="Line 359"/>
            <p:cNvSpPr>
              <a:spLocks noChangeShapeType="1"/>
            </p:cNvSpPr>
            <p:nvPr/>
          </p:nvSpPr>
          <p:spPr bwMode="auto">
            <a:xfrm flipV="1">
              <a:off x="611187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8" name="Line 360"/>
            <p:cNvSpPr>
              <a:spLocks noChangeShapeType="1"/>
            </p:cNvSpPr>
            <p:nvPr/>
          </p:nvSpPr>
          <p:spPr bwMode="auto">
            <a:xfrm flipV="1">
              <a:off x="612298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9" name="Line 361"/>
            <p:cNvSpPr>
              <a:spLocks noChangeShapeType="1"/>
            </p:cNvSpPr>
            <p:nvPr/>
          </p:nvSpPr>
          <p:spPr bwMode="auto">
            <a:xfrm flipV="1">
              <a:off x="615632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0" name="Line 362"/>
            <p:cNvSpPr>
              <a:spLocks noChangeShapeType="1"/>
            </p:cNvSpPr>
            <p:nvPr/>
          </p:nvSpPr>
          <p:spPr bwMode="auto">
            <a:xfrm flipV="1">
              <a:off x="616743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1" name="Line 363"/>
            <p:cNvSpPr>
              <a:spLocks noChangeShapeType="1"/>
            </p:cNvSpPr>
            <p:nvPr/>
          </p:nvSpPr>
          <p:spPr bwMode="auto">
            <a:xfrm flipV="1">
              <a:off x="617855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2" name="Line 364"/>
            <p:cNvSpPr>
              <a:spLocks noChangeShapeType="1"/>
            </p:cNvSpPr>
            <p:nvPr/>
          </p:nvSpPr>
          <p:spPr bwMode="auto">
            <a:xfrm flipV="1">
              <a:off x="6192838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3" name="Line 365"/>
            <p:cNvSpPr>
              <a:spLocks noChangeShapeType="1"/>
            </p:cNvSpPr>
            <p:nvPr/>
          </p:nvSpPr>
          <p:spPr bwMode="auto">
            <a:xfrm flipV="1">
              <a:off x="6203950" y="4027488"/>
              <a:ext cx="0" cy="197485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4" name="Line 366"/>
            <p:cNvSpPr>
              <a:spLocks noChangeShapeType="1"/>
            </p:cNvSpPr>
            <p:nvPr/>
          </p:nvSpPr>
          <p:spPr bwMode="auto">
            <a:xfrm flipV="1">
              <a:off x="6215063" y="5256213"/>
              <a:ext cx="0" cy="74612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5" name="Line 367"/>
            <p:cNvSpPr>
              <a:spLocks noChangeShapeType="1"/>
            </p:cNvSpPr>
            <p:nvPr/>
          </p:nvSpPr>
          <p:spPr bwMode="auto">
            <a:xfrm flipV="1">
              <a:off x="623728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6" name="Line 368"/>
            <p:cNvSpPr>
              <a:spLocks noChangeShapeType="1"/>
            </p:cNvSpPr>
            <p:nvPr/>
          </p:nvSpPr>
          <p:spPr bwMode="auto">
            <a:xfrm flipV="1">
              <a:off x="628173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7" name="Line 369"/>
            <p:cNvSpPr>
              <a:spLocks noChangeShapeType="1"/>
            </p:cNvSpPr>
            <p:nvPr/>
          </p:nvSpPr>
          <p:spPr bwMode="auto">
            <a:xfrm flipV="1">
              <a:off x="6305550" y="5922963"/>
              <a:ext cx="0" cy="7937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8" name="Line 370"/>
            <p:cNvSpPr>
              <a:spLocks noChangeShapeType="1"/>
            </p:cNvSpPr>
            <p:nvPr/>
          </p:nvSpPr>
          <p:spPr bwMode="auto">
            <a:xfrm flipV="1">
              <a:off x="6318250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9" name="Line 371"/>
            <p:cNvSpPr>
              <a:spLocks noChangeShapeType="1"/>
            </p:cNvSpPr>
            <p:nvPr/>
          </p:nvSpPr>
          <p:spPr bwMode="auto">
            <a:xfrm flipV="1">
              <a:off x="632777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0" name="Line 372"/>
            <p:cNvSpPr>
              <a:spLocks noChangeShapeType="1"/>
            </p:cNvSpPr>
            <p:nvPr/>
          </p:nvSpPr>
          <p:spPr bwMode="auto">
            <a:xfrm flipV="1">
              <a:off x="637540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1" name="Line 373"/>
            <p:cNvSpPr>
              <a:spLocks noChangeShapeType="1"/>
            </p:cNvSpPr>
            <p:nvPr/>
          </p:nvSpPr>
          <p:spPr bwMode="auto">
            <a:xfrm flipV="1">
              <a:off x="6432550" y="5845175"/>
              <a:ext cx="0" cy="157163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2" name="Line 374"/>
            <p:cNvSpPr>
              <a:spLocks noChangeShapeType="1"/>
            </p:cNvSpPr>
            <p:nvPr/>
          </p:nvSpPr>
          <p:spPr bwMode="auto">
            <a:xfrm flipV="1">
              <a:off x="6442075" y="5932488"/>
              <a:ext cx="0" cy="6985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3" name="Line 375"/>
            <p:cNvSpPr>
              <a:spLocks noChangeShapeType="1"/>
            </p:cNvSpPr>
            <p:nvPr/>
          </p:nvSpPr>
          <p:spPr bwMode="auto">
            <a:xfrm flipV="1">
              <a:off x="645318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4" name="Line 376"/>
            <p:cNvSpPr>
              <a:spLocks noChangeShapeType="1"/>
            </p:cNvSpPr>
            <p:nvPr/>
          </p:nvSpPr>
          <p:spPr bwMode="auto">
            <a:xfrm flipV="1">
              <a:off x="651033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5" name="Line 377"/>
            <p:cNvSpPr>
              <a:spLocks noChangeShapeType="1"/>
            </p:cNvSpPr>
            <p:nvPr/>
          </p:nvSpPr>
          <p:spPr bwMode="auto">
            <a:xfrm flipV="1">
              <a:off x="654685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6" name="Line 378"/>
            <p:cNvSpPr>
              <a:spLocks noChangeShapeType="1"/>
            </p:cNvSpPr>
            <p:nvPr/>
          </p:nvSpPr>
          <p:spPr bwMode="auto">
            <a:xfrm flipV="1">
              <a:off x="656748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7" name="Line 379"/>
            <p:cNvSpPr>
              <a:spLocks noChangeShapeType="1"/>
            </p:cNvSpPr>
            <p:nvPr/>
          </p:nvSpPr>
          <p:spPr bwMode="auto">
            <a:xfrm flipV="1">
              <a:off x="660082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8" name="Line 380"/>
            <p:cNvSpPr>
              <a:spLocks noChangeShapeType="1"/>
            </p:cNvSpPr>
            <p:nvPr/>
          </p:nvSpPr>
          <p:spPr bwMode="auto">
            <a:xfrm flipV="1">
              <a:off x="663416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9" name="Line 381"/>
            <p:cNvSpPr>
              <a:spLocks noChangeShapeType="1"/>
            </p:cNvSpPr>
            <p:nvPr/>
          </p:nvSpPr>
          <p:spPr bwMode="auto">
            <a:xfrm flipV="1">
              <a:off x="666115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0" name="Line 382"/>
            <p:cNvSpPr>
              <a:spLocks noChangeShapeType="1"/>
            </p:cNvSpPr>
            <p:nvPr/>
          </p:nvSpPr>
          <p:spPr bwMode="auto">
            <a:xfrm flipV="1">
              <a:off x="667067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1" name="Line 383"/>
            <p:cNvSpPr>
              <a:spLocks noChangeShapeType="1"/>
            </p:cNvSpPr>
            <p:nvPr/>
          </p:nvSpPr>
          <p:spPr bwMode="auto">
            <a:xfrm flipV="1">
              <a:off x="668178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2" name="Line 384"/>
            <p:cNvSpPr>
              <a:spLocks noChangeShapeType="1"/>
            </p:cNvSpPr>
            <p:nvPr/>
          </p:nvSpPr>
          <p:spPr bwMode="auto">
            <a:xfrm flipV="1">
              <a:off x="670401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3" name="Line 385"/>
            <p:cNvSpPr>
              <a:spLocks noChangeShapeType="1"/>
            </p:cNvSpPr>
            <p:nvPr/>
          </p:nvSpPr>
          <p:spPr bwMode="auto">
            <a:xfrm flipV="1">
              <a:off x="672623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4" name="Line 386"/>
            <p:cNvSpPr>
              <a:spLocks noChangeShapeType="1"/>
            </p:cNvSpPr>
            <p:nvPr/>
          </p:nvSpPr>
          <p:spPr bwMode="auto">
            <a:xfrm flipV="1">
              <a:off x="679450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5" name="Line 387"/>
            <p:cNvSpPr>
              <a:spLocks noChangeShapeType="1"/>
            </p:cNvSpPr>
            <p:nvPr/>
          </p:nvSpPr>
          <p:spPr bwMode="auto">
            <a:xfrm flipV="1">
              <a:off x="680561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6" name="Line 388"/>
            <p:cNvSpPr>
              <a:spLocks noChangeShapeType="1"/>
            </p:cNvSpPr>
            <p:nvPr/>
          </p:nvSpPr>
          <p:spPr bwMode="auto">
            <a:xfrm flipV="1">
              <a:off x="681831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7" name="Line 389"/>
            <p:cNvSpPr>
              <a:spLocks noChangeShapeType="1"/>
            </p:cNvSpPr>
            <p:nvPr/>
          </p:nvSpPr>
          <p:spPr bwMode="auto">
            <a:xfrm flipV="1">
              <a:off x="682942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8" name="Line 390"/>
            <p:cNvSpPr>
              <a:spLocks noChangeShapeType="1"/>
            </p:cNvSpPr>
            <p:nvPr/>
          </p:nvSpPr>
          <p:spPr bwMode="auto">
            <a:xfrm flipV="1">
              <a:off x="691991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9" name="Line 391"/>
            <p:cNvSpPr>
              <a:spLocks noChangeShapeType="1"/>
            </p:cNvSpPr>
            <p:nvPr/>
          </p:nvSpPr>
          <p:spPr bwMode="auto">
            <a:xfrm flipV="1">
              <a:off x="693261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0" name="Line 392"/>
            <p:cNvSpPr>
              <a:spLocks noChangeShapeType="1"/>
            </p:cNvSpPr>
            <p:nvPr/>
          </p:nvSpPr>
          <p:spPr bwMode="auto">
            <a:xfrm flipV="1">
              <a:off x="6989763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1" name="Line 393"/>
            <p:cNvSpPr>
              <a:spLocks noChangeShapeType="1"/>
            </p:cNvSpPr>
            <p:nvPr/>
          </p:nvSpPr>
          <p:spPr bwMode="auto">
            <a:xfrm flipV="1">
              <a:off x="7000875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2" name="Line 394"/>
            <p:cNvSpPr>
              <a:spLocks noChangeShapeType="1"/>
            </p:cNvSpPr>
            <p:nvPr/>
          </p:nvSpPr>
          <p:spPr bwMode="auto">
            <a:xfrm flipV="1">
              <a:off x="701198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3" name="Line 395"/>
            <p:cNvSpPr>
              <a:spLocks noChangeShapeType="1"/>
            </p:cNvSpPr>
            <p:nvPr/>
          </p:nvSpPr>
          <p:spPr bwMode="auto">
            <a:xfrm flipV="1">
              <a:off x="703421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4" name="Line 396"/>
            <p:cNvSpPr>
              <a:spLocks noChangeShapeType="1"/>
            </p:cNvSpPr>
            <p:nvPr/>
          </p:nvSpPr>
          <p:spPr bwMode="auto">
            <a:xfrm flipV="1">
              <a:off x="7046913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5" name="Line 397"/>
            <p:cNvSpPr>
              <a:spLocks noChangeShapeType="1"/>
            </p:cNvSpPr>
            <p:nvPr/>
          </p:nvSpPr>
          <p:spPr bwMode="auto">
            <a:xfrm flipV="1">
              <a:off x="705643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6" name="Line 398"/>
            <p:cNvSpPr>
              <a:spLocks noChangeShapeType="1"/>
            </p:cNvSpPr>
            <p:nvPr/>
          </p:nvSpPr>
          <p:spPr bwMode="auto">
            <a:xfrm flipV="1">
              <a:off x="7067550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7" name="Line 399"/>
            <p:cNvSpPr>
              <a:spLocks noChangeShapeType="1"/>
            </p:cNvSpPr>
            <p:nvPr/>
          </p:nvSpPr>
          <p:spPr bwMode="auto">
            <a:xfrm flipV="1">
              <a:off x="710406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8" name="Line 400"/>
            <p:cNvSpPr>
              <a:spLocks noChangeShapeType="1"/>
            </p:cNvSpPr>
            <p:nvPr/>
          </p:nvSpPr>
          <p:spPr bwMode="auto">
            <a:xfrm flipV="1">
              <a:off x="7126288" y="5932488"/>
              <a:ext cx="0" cy="6985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9" name="Line 401"/>
            <p:cNvSpPr>
              <a:spLocks noChangeShapeType="1"/>
            </p:cNvSpPr>
            <p:nvPr/>
          </p:nvSpPr>
          <p:spPr bwMode="auto">
            <a:xfrm flipV="1">
              <a:off x="7137400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0" name="Line 402"/>
            <p:cNvSpPr>
              <a:spLocks noChangeShapeType="1"/>
            </p:cNvSpPr>
            <p:nvPr/>
          </p:nvSpPr>
          <p:spPr bwMode="auto">
            <a:xfrm flipV="1">
              <a:off x="714851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1" name="Line 403"/>
            <p:cNvSpPr>
              <a:spLocks noChangeShapeType="1"/>
            </p:cNvSpPr>
            <p:nvPr/>
          </p:nvSpPr>
          <p:spPr bwMode="auto">
            <a:xfrm flipV="1">
              <a:off x="721836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2" name="Line 404"/>
            <p:cNvSpPr>
              <a:spLocks noChangeShapeType="1"/>
            </p:cNvSpPr>
            <p:nvPr/>
          </p:nvSpPr>
          <p:spPr bwMode="auto">
            <a:xfrm flipV="1">
              <a:off x="722788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3" name="Line 405"/>
            <p:cNvSpPr>
              <a:spLocks noChangeShapeType="1"/>
            </p:cNvSpPr>
            <p:nvPr/>
          </p:nvSpPr>
          <p:spPr bwMode="auto">
            <a:xfrm flipV="1">
              <a:off x="7239000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4" name="Line 406"/>
            <p:cNvSpPr>
              <a:spLocks noChangeShapeType="1"/>
            </p:cNvSpPr>
            <p:nvPr/>
          </p:nvSpPr>
          <p:spPr bwMode="auto">
            <a:xfrm flipV="1">
              <a:off x="7250113" y="5775325"/>
              <a:ext cx="0" cy="227013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5" name="Line 407"/>
            <p:cNvSpPr>
              <a:spLocks noChangeShapeType="1"/>
            </p:cNvSpPr>
            <p:nvPr/>
          </p:nvSpPr>
          <p:spPr bwMode="auto">
            <a:xfrm flipV="1">
              <a:off x="7261225" y="5873750"/>
              <a:ext cx="0" cy="12858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6" name="Line 408"/>
            <p:cNvSpPr>
              <a:spLocks noChangeShapeType="1"/>
            </p:cNvSpPr>
            <p:nvPr/>
          </p:nvSpPr>
          <p:spPr bwMode="auto">
            <a:xfrm flipV="1">
              <a:off x="7272338" y="5892800"/>
              <a:ext cx="0" cy="10953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7" name="Line 409"/>
            <p:cNvSpPr>
              <a:spLocks noChangeShapeType="1"/>
            </p:cNvSpPr>
            <p:nvPr/>
          </p:nvSpPr>
          <p:spPr bwMode="auto">
            <a:xfrm flipV="1">
              <a:off x="7285038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8" name="Line 410"/>
            <p:cNvSpPr>
              <a:spLocks noChangeShapeType="1"/>
            </p:cNvSpPr>
            <p:nvPr/>
          </p:nvSpPr>
          <p:spPr bwMode="auto">
            <a:xfrm flipV="1">
              <a:off x="736441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9" name="Line 411"/>
            <p:cNvSpPr>
              <a:spLocks noChangeShapeType="1"/>
            </p:cNvSpPr>
            <p:nvPr/>
          </p:nvSpPr>
          <p:spPr bwMode="auto">
            <a:xfrm flipV="1">
              <a:off x="737552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0" name="Line 412"/>
            <p:cNvSpPr>
              <a:spLocks noChangeShapeType="1"/>
            </p:cNvSpPr>
            <p:nvPr/>
          </p:nvSpPr>
          <p:spPr bwMode="auto">
            <a:xfrm flipV="1">
              <a:off x="738663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1" name="Line 413"/>
            <p:cNvSpPr>
              <a:spLocks noChangeShapeType="1"/>
            </p:cNvSpPr>
            <p:nvPr/>
          </p:nvSpPr>
          <p:spPr bwMode="auto">
            <a:xfrm flipV="1">
              <a:off x="743267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2" name="Line 414"/>
            <p:cNvSpPr>
              <a:spLocks noChangeShapeType="1"/>
            </p:cNvSpPr>
            <p:nvPr/>
          </p:nvSpPr>
          <p:spPr bwMode="auto">
            <a:xfrm flipV="1">
              <a:off x="7683500" y="5951538"/>
              <a:ext cx="0" cy="508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3" name="Line 415"/>
            <p:cNvSpPr>
              <a:spLocks noChangeShapeType="1"/>
            </p:cNvSpPr>
            <p:nvPr/>
          </p:nvSpPr>
          <p:spPr bwMode="auto">
            <a:xfrm flipV="1">
              <a:off x="7694613" y="5981700"/>
              <a:ext cx="0" cy="2063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4" name="Line 416"/>
            <p:cNvSpPr>
              <a:spLocks noChangeShapeType="1"/>
            </p:cNvSpPr>
            <p:nvPr/>
          </p:nvSpPr>
          <p:spPr bwMode="auto">
            <a:xfrm flipV="1">
              <a:off x="776287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5" name="Line 417"/>
            <p:cNvSpPr>
              <a:spLocks noChangeShapeType="1"/>
            </p:cNvSpPr>
            <p:nvPr/>
          </p:nvSpPr>
          <p:spPr bwMode="auto">
            <a:xfrm flipV="1">
              <a:off x="778668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6" name="Line 418"/>
            <p:cNvSpPr>
              <a:spLocks noChangeShapeType="1"/>
            </p:cNvSpPr>
            <p:nvPr/>
          </p:nvSpPr>
          <p:spPr bwMode="auto">
            <a:xfrm flipV="1">
              <a:off x="805815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7" name="Line 419"/>
            <p:cNvSpPr>
              <a:spLocks noChangeShapeType="1"/>
            </p:cNvSpPr>
            <p:nvPr/>
          </p:nvSpPr>
          <p:spPr bwMode="auto">
            <a:xfrm flipV="1">
              <a:off x="817245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8" name="Line 420"/>
            <p:cNvSpPr>
              <a:spLocks noChangeShapeType="1"/>
            </p:cNvSpPr>
            <p:nvPr/>
          </p:nvSpPr>
          <p:spPr bwMode="auto">
            <a:xfrm flipV="1">
              <a:off x="827563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9" name="Line 421"/>
            <p:cNvSpPr>
              <a:spLocks noChangeShapeType="1"/>
            </p:cNvSpPr>
            <p:nvPr/>
          </p:nvSpPr>
          <p:spPr bwMode="auto">
            <a:xfrm flipV="1">
              <a:off x="851376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10" name="Line 422"/>
            <p:cNvSpPr>
              <a:spLocks noChangeShapeType="1"/>
            </p:cNvSpPr>
            <p:nvPr/>
          </p:nvSpPr>
          <p:spPr bwMode="auto">
            <a:xfrm>
              <a:off x="5292725" y="6016625"/>
              <a:ext cx="0" cy="8096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11" name="Line 423"/>
            <p:cNvSpPr>
              <a:spLocks noChangeShapeType="1"/>
            </p:cNvSpPr>
            <p:nvPr/>
          </p:nvSpPr>
          <p:spPr bwMode="auto">
            <a:xfrm>
              <a:off x="3492500" y="6016625"/>
              <a:ext cx="0" cy="8096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12" name="Line 424"/>
            <p:cNvSpPr>
              <a:spLocks noChangeShapeType="1"/>
            </p:cNvSpPr>
            <p:nvPr/>
          </p:nvSpPr>
          <p:spPr bwMode="auto">
            <a:xfrm>
              <a:off x="1684338" y="6016625"/>
              <a:ext cx="0" cy="8096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13" name="Line 425"/>
            <p:cNvSpPr>
              <a:spLocks noChangeShapeType="1"/>
            </p:cNvSpPr>
            <p:nvPr/>
          </p:nvSpPr>
          <p:spPr bwMode="auto">
            <a:xfrm>
              <a:off x="1033463" y="6010275"/>
              <a:ext cx="0" cy="2381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14" name="Line 426"/>
            <p:cNvSpPr>
              <a:spLocks noChangeShapeType="1"/>
            </p:cNvSpPr>
            <p:nvPr/>
          </p:nvSpPr>
          <p:spPr bwMode="auto">
            <a:xfrm>
              <a:off x="7100888" y="6016625"/>
              <a:ext cx="0" cy="8096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15" name="Line 427"/>
            <p:cNvSpPr>
              <a:spLocks noChangeShapeType="1"/>
            </p:cNvSpPr>
            <p:nvPr/>
          </p:nvSpPr>
          <p:spPr bwMode="auto">
            <a:xfrm>
              <a:off x="828675" y="3028950"/>
              <a:ext cx="204787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16" name="Line 428"/>
            <p:cNvSpPr>
              <a:spLocks noChangeShapeType="1"/>
            </p:cNvSpPr>
            <p:nvPr/>
          </p:nvSpPr>
          <p:spPr bwMode="auto">
            <a:xfrm>
              <a:off x="812800" y="6019800"/>
              <a:ext cx="206375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17" name="Line 429"/>
            <p:cNvSpPr>
              <a:spLocks noChangeShapeType="1"/>
            </p:cNvSpPr>
            <p:nvPr/>
          </p:nvSpPr>
          <p:spPr bwMode="auto">
            <a:xfrm>
              <a:off x="1035050" y="5972175"/>
              <a:ext cx="0" cy="13493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18" name="Line 430"/>
            <p:cNvSpPr>
              <a:spLocks noChangeShapeType="1"/>
            </p:cNvSpPr>
            <p:nvPr/>
          </p:nvSpPr>
          <p:spPr bwMode="auto">
            <a:xfrm>
              <a:off x="1022350" y="6019800"/>
              <a:ext cx="801370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19" name="Line 431"/>
            <p:cNvSpPr>
              <a:spLocks noChangeShapeType="1"/>
            </p:cNvSpPr>
            <p:nvPr/>
          </p:nvSpPr>
          <p:spPr bwMode="auto">
            <a:xfrm flipV="1">
              <a:off x="1035050" y="3033713"/>
              <a:ext cx="0" cy="30067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0" name="Rectangle 432"/>
            <p:cNvSpPr>
              <a:spLocks noChangeArrowheads="1"/>
            </p:cNvSpPr>
            <p:nvPr/>
          </p:nvSpPr>
          <p:spPr bwMode="auto">
            <a:xfrm rot="16200000">
              <a:off x="-493403" y="4451615"/>
              <a:ext cx="2247282" cy="3391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1600"/>
                <a:t>% Relative Abundance</a:t>
              </a:r>
            </a:p>
          </p:txBody>
        </p:sp>
        <p:sp>
          <p:nvSpPr>
            <p:cNvPr id="821" name="Rectangle 433"/>
            <p:cNvSpPr>
              <a:spLocks noChangeArrowheads="1"/>
            </p:cNvSpPr>
            <p:nvPr/>
          </p:nvSpPr>
          <p:spPr bwMode="auto">
            <a:xfrm>
              <a:off x="300038" y="2916238"/>
              <a:ext cx="56515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1800" dirty="0"/>
                <a:t>100</a:t>
              </a:r>
            </a:p>
          </p:txBody>
        </p:sp>
        <p:sp>
          <p:nvSpPr>
            <p:cNvPr id="822" name="Rectangle 434"/>
            <p:cNvSpPr>
              <a:spLocks noChangeArrowheads="1"/>
            </p:cNvSpPr>
            <p:nvPr/>
          </p:nvSpPr>
          <p:spPr bwMode="auto">
            <a:xfrm>
              <a:off x="490538" y="5888038"/>
              <a:ext cx="312737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1800"/>
                <a:t>0</a:t>
              </a:r>
            </a:p>
          </p:txBody>
        </p:sp>
        <p:sp>
          <p:nvSpPr>
            <p:cNvPr id="823" name="Rectangle 435"/>
            <p:cNvSpPr>
              <a:spLocks noChangeArrowheads="1"/>
            </p:cNvSpPr>
            <p:nvPr/>
          </p:nvSpPr>
          <p:spPr bwMode="auto">
            <a:xfrm>
              <a:off x="1335088" y="6108700"/>
              <a:ext cx="56515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1800"/>
                <a:t>250</a:t>
              </a:r>
            </a:p>
          </p:txBody>
        </p:sp>
        <p:sp>
          <p:nvSpPr>
            <p:cNvPr id="824" name="Rectangle 436"/>
            <p:cNvSpPr>
              <a:spLocks noChangeArrowheads="1"/>
            </p:cNvSpPr>
            <p:nvPr/>
          </p:nvSpPr>
          <p:spPr bwMode="auto">
            <a:xfrm>
              <a:off x="3143250" y="6108700"/>
              <a:ext cx="56515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1800"/>
                <a:t>500</a:t>
              </a:r>
            </a:p>
          </p:txBody>
        </p:sp>
        <p:sp>
          <p:nvSpPr>
            <p:cNvPr id="825" name="Rectangle 437"/>
            <p:cNvSpPr>
              <a:spLocks noChangeArrowheads="1"/>
            </p:cNvSpPr>
            <p:nvPr/>
          </p:nvSpPr>
          <p:spPr bwMode="auto">
            <a:xfrm>
              <a:off x="4941888" y="6108700"/>
              <a:ext cx="56515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1800"/>
                <a:t>750</a:t>
              </a:r>
            </a:p>
          </p:txBody>
        </p:sp>
        <p:sp>
          <p:nvSpPr>
            <p:cNvPr id="826" name="Rectangle 438"/>
            <p:cNvSpPr>
              <a:spLocks noChangeArrowheads="1"/>
            </p:cNvSpPr>
            <p:nvPr/>
          </p:nvSpPr>
          <p:spPr bwMode="auto">
            <a:xfrm>
              <a:off x="6662738" y="6108700"/>
              <a:ext cx="69215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1800"/>
                <a:t>1000</a:t>
              </a:r>
            </a:p>
          </p:txBody>
        </p:sp>
      </p:grpSp>
      <p:grpSp>
        <p:nvGrpSpPr>
          <p:cNvPr id="851" name="Group 2"/>
          <p:cNvGrpSpPr>
            <a:grpSpLocks/>
          </p:cNvGrpSpPr>
          <p:nvPr/>
        </p:nvGrpSpPr>
        <p:grpSpPr bwMode="auto">
          <a:xfrm>
            <a:off x="833346" y="990600"/>
            <a:ext cx="6558054" cy="375682"/>
            <a:chOff x="808038" y="1752600"/>
            <a:chExt cx="6558054" cy="375682"/>
          </a:xfrm>
        </p:grpSpPr>
        <p:sp>
          <p:nvSpPr>
            <p:cNvPr id="852" name="Text Box 8"/>
            <p:cNvSpPr txBox="1">
              <a:spLocks noChangeArrowheads="1"/>
            </p:cNvSpPr>
            <p:nvPr/>
          </p:nvSpPr>
          <p:spPr bwMode="auto">
            <a:xfrm>
              <a:off x="7061200" y="1758950"/>
              <a:ext cx="304892" cy="369332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/>
                <a:t>K</a:t>
              </a:r>
              <a:endParaRPr lang="en-US"/>
            </a:p>
          </p:txBody>
        </p:sp>
        <p:sp>
          <p:nvSpPr>
            <p:cNvPr id="853" name="Text Box 10"/>
            <p:cNvSpPr txBox="1">
              <a:spLocks noChangeArrowheads="1"/>
            </p:cNvSpPr>
            <p:nvPr/>
          </p:nvSpPr>
          <p:spPr bwMode="auto">
            <a:xfrm>
              <a:off x="6296025" y="1758950"/>
              <a:ext cx="282450" cy="369332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/>
                <a:t>L</a:t>
              </a:r>
              <a:endParaRPr lang="en-US"/>
            </a:p>
          </p:txBody>
        </p:sp>
        <p:sp>
          <p:nvSpPr>
            <p:cNvPr id="854" name="Text Box 13"/>
            <p:cNvSpPr txBox="1">
              <a:spLocks noChangeArrowheads="1"/>
            </p:cNvSpPr>
            <p:nvPr/>
          </p:nvSpPr>
          <p:spPr bwMode="auto">
            <a:xfrm>
              <a:off x="5595938" y="1758950"/>
              <a:ext cx="296876" cy="369332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 dirty="0"/>
                <a:t>E</a:t>
              </a:r>
              <a:endParaRPr lang="en-US" dirty="0"/>
            </a:p>
          </p:txBody>
        </p:sp>
        <p:sp>
          <p:nvSpPr>
            <p:cNvPr id="855" name="Text Box 16"/>
            <p:cNvSpPr txBox="1">
              <a:spLocks noChangeArrowheads="1"/>
            </p:cNvSpPr>
            <p:nvPr/>
          </p:nvSpPr>
          <p:spPr bwMode="auto">
            <a:xfrm>
              <a:off x="4957763" y="1758950"/>
              <a:ext cx="327334" cy="369332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/>
                <a:t>D</a:t>
              </a:r>
              <a:endParaRPr lang="en-US"/>
            </a:p>
          </p:txBody>
        </p:sp>
        <p:sp>
          <p:nvSpPr>
            <p:cNvPr id="856" name="Text Box 19"/>
            <p:cNvSpPr txBox="1">
              <a:spLocks noChangeArrowheads="1"/>
            </p:cNvSpPr>
            <p:nvPr/>
          </p:nvSpPr>
          <p:spPr bwMode="auto">
            <a:xfrm>
              <a:off x="4318000" y="1758950"/>
              <a:ext cx="296876" cy="369332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 dirty="0"/>
                <a:t>E</a:t>
              </a:r>
              <a:endParaRPr lang="en-US" dirty="0"/>
            </a:p>
          </p:txBody>
        </p:sp>
        <p:sp>
          <p:nvSpPr>
            <p:cNvPr id="857" name="Text Box 22"/>
            <p:cNvSpPr txBox="1">
              <a:spLocks noChangeArrowheads="1"/>
            </p:cNvSpPr>
            <p:nvPr/>
          </p:nvSpPr>
          <p:spPr bwMode="auto">
            <a:xfrm>
              <a:off x="3678238" y="1758950"/>
              <a:ext cx="296876" cy="369332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 dirty="0"/>
                <a:t>E</a:t>
              </a:r>
              <a:endParaRPr lang="en-US" dirty="0"/>
            </a:p>
          </p:txBody>
        </p:sp>
        <p:sp>
          <p:nvSpPr>
            <p:cNvPr id="858" name="Text Box 25"/>
            <p:cNvSpPr txBox="1">
              <a:spLocks noChangeArrowheads="1"/>
            </p:cNvSpPr>
            <p:nvPr/>
          </p:nvSpPr>
          <p:spPr bwMode="auto">
            <a:xfrm>
              <a:off x="3040063" y="1758950"/>
              <a:ext cx="282450" cy="369332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/>
                <a:t>L</a:t>
              </a:r>
              <a:endParaRPr lang="en-US"/>
            </a:p>
          </p:txBody>
        </p:sp>
        <p:sp>
          <p:nvSpPr>
            <p:cNvPr id="859" name="Text Box 28"/>
            <p:cNvSpPr txBox="1">
              <a:spLocks noChangeArrowheads="1"/>
            </p:cNvSpPr>
            <p:nvPr/>
          </p:nvSpPr>
          <p:spPr bwMode="auto">
            <a:xfrm>
              <a:off x="2336800" y="1758950"/>
              <a:ext cx="290464" cy="369332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/>
                <a:t>F</a:t>
              </a:r>
              <a:endParaRPr lang="en-US"/>
            </a:p>
          </p:txBody>
        </p:sp>
        <p:sp>
          <p:nvSpPr>
            <p:cNvPr id="860" name="Text Box 31"/>
            <p:cNvSpPr txBox="1">
              <a:spLocks noChangeArrowheads="1"/>
            </p:cNvSpPr>
            <p:nvPr/>
          </p:nvSpPr>
          <p:spPr bwMode="auto">
            <a:xfrm>
              <a:off x="1571625" y="1758950"/>
              <a:ext cx="330540" cy="369332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/>
                <a:t>G</a:t>
              </a:r>
              <a:endParaRPr lang="en-US"/>
            </a:p>
          </p:txBody>
        </p:sp>
        <p:sp>
          <p:nvSpPr>
            <p:cNvPr id="861" name="Text Box 34"/>
            <p:cNvSpPr txBox="1">
              <a:spLocks noChangeArrowheads="1"/>
            </p:cNvSpPr>
            <p:nvPr/>
          </p:nvSpPr>
          <p:spPr bwMode="auto">
            <a:xfrm>
              <a:off x="808038" y="1752600"/>
              <a:ext cx="290464" cy="369332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 dirty="0"/>
                <a:t>S</a:t>
              </a:r>
              <a:endParaRPr lang="en-US" dirty="0"/>
            </a:p>
          </p:txBody>
        </p:sp>
      </p:grpSp>
      <p:grpSp>
        <p:nvGrpSpPr>
          <p:cNvPr id="840" name="Group 839"/>
          <p:cNvGrpSpPr/>
          <p:nvPr/>
        </p:nvGrpSpPr>
        <p:grpSpPr>
          <a:xfrm>
            <a:off x="6553200" y="2819400"/>
            <a:ext cx="2438400" cy="1981200"/>
            <a:chOff x="6553200" y="2819400"/>
            <a:chExt cx="2438400" cy="1981200"/>
          </a:xfrm>
        </p:grpSpPr>
        <p:pic>
          <p:nvPicPr>
            <p:cNvPr id="841" name="Picture 7"/>
            <p:cNvPicPr>
              <a:picLocks noChangeAspect="1" noChangeArrowheads="1"/>
            </p:cNvPicPr>
            <p:nvPr/>
          </p:nvPicPr>
          <p:blipFill>
            <a:blip r:embed="rId2" cstate="print"/>
            <a:srcRect l="22580" t="3810" r="25807" b="35216"/>
            <a:stretch>
              <a:fillRect/>
            </a:stretch>
          </p:blipFill>
          <p:spPr bwMode="auto">
            <a:xfrm>
              <a:off x="6553200" y="2819400"/>
              <a:ext cx="2438400" cy="198120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842" name="Rectangle 8"/>
            <p:cNvSpPr>
              <a:spLocks noChangeArrowheads="1"/>
            </p:cNvSpPr>
            <p:nvPr/>
          </p:nvSpPr>
          <p:spPr bwMode="auto">
            <a:xfrm>
              <a:off x="7123889" y="2881313"/>
              <a:ext cx="259404" cy="804863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3" name="Rectangle 9"/>
            <p:cNvSpPr>
              <a:spLocks noChangeArrowheads="1"/>
            </p:cNvSpPr>
            <p:nvPr/>
          </p:nvSpPr>
          <p:spPr bwMode="auto">
            <a:xfrm>
              <a:off x="7279532" y="3871913"/>
              <a:ext cx="259404" cy="804863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4" name="Line 10"/>
            <p:cNvSpPr>
              <a:spLocks noChangeShapeType="1"/>
            </p:cNvSpPr>
            <p:nvPr/>
          </p:nvSpPr>
          <p:spPr bwMode="auto">
            <a:xfrm>
              <a:off x="7294772" y="3609568"/>
              <a:ext cx="0" cy="185738"/>
            </a:xfrm>
            <a:prstGeom prst="line">
              <a:avLst/>
            </a:prstGeom>
            <a:noFill/>
            <a:ln w="571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45" name="Line 11"/>
            <p:cNvSpPr>
              <a:spLocks noChangeShapeType="1"/>
            </p:cNvSpPr>
            <p:nvPr/>
          </p:nvSpPr>
          <p:spPr bwMode="auto">
            <a:xfrm flipV="1">
              <a:off x="7302014" y="3840956"/>
              <a:ext cx="0" cy="123825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46" name="Rectangle 8"/>
            <p:cNvSpPr>
              <a:spLocks noChangeArrowheads="1"/>
            </p:cNvSpPr>
            <p:nvPr/>
          </p:nvSpPr>
          <p:spPr bwMode="auto">
            <a:xfrm>
              <a:off x="7965495" y="2946109"/>
              <a:ext cx="51881" cy="804863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7" name="Rectangle 8"/>
            <p:cNvSpPr>
              <a:spLocks noChangeArrowheads="1"/>
            </p:cNvSpPr>
            <p:nvPr/>
          </p:nvSpPr>
          <p:spPr bwMode="auto">
            <a:xfrm>
              <a:off x="7762672" y="2895600"/>
              <a:ext cx="466928" cy="309563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8" name="Rectangle 8"/>
            <p:cNvSpPr>
              <a:spLocks noChangeArrowheads="1"/>
            </p:cNvSpPr>
            <p:nvPr/>
          </p:nvSpPr>
          <p:spPr bwMode="auto">
            <a:xfrm>
              <a:off x="8005864" y="4338637"/>
              <a:ext cx="259404" cy="309563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9" name="Rectangle 8"/>
            <p:cNvSpPr>
              <a:spLocks noChangeArrowheads="1"/>
            </p:cNvSpPr>
            <p:nvPr/>
          </p:nvSpPr>
          <p:spPr bwMode="auto">
            <a:xfrm>
              <a:off x="7968877" y="3840956"/>
              <a:ext cx="51881" cy="804863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850" name="Straight Connector 849"/>
            <p:cNvCxnSpPr/>
            <p:nvPr/>
          </p:nvCxnSpPr>
          <p:spPr>
            <a:xfrm rot="10800000" flipV="1">
              <a:off x="7927181" y="3817143"/>
              <a:ext cx="152400" cy="7620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2" name="Straight Connector 861"/>
            <p:cNvCxnSpPr/>
            <p:nvPr/>
          </p:nvCxnSpPr>
          <p:spPr>
            <a:xfrm rot="10800000" flipV="1">
              <a:off x="7860505" y="3726657"/>
              <a:ext cx="152400" cy="7620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28" name="Rectangle 827"/>
          <p:cNvSpPr/>
          <p:nvPr/>
        </p:nvSpPr>
        <p:spPr>
          <a:xfrm>
            <a:off x="365759" y="137160"/>
            <a:ext cx="55178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14400">
              <a:defRPr/>
            </a:pPr>
            <a:r>
              <a:rPr lang="en-US" sz="2800" kern="0" dirty="0">
                <a:solidFill>
                  <a:schemeClr val="bg1"/>
                </a:solidFill>
                <a:latin typeface="Century Gothic" panose="020B0502020202020204" pitchFamily="34" charset="0"/>
              </a:rPr>
              <a:t>Interpretation of Mass Spectra </a:t>
            </a:r>
          </a:p>
        </p:txBody>
      </p:sp>
    </p:spTree>
    <p:extLst>
      <p:ext uri="{BB962C8B-B14F-4D97-AF65-F5344CB8AC3E}">
        <p14:creationId xmlns:p14="http://schemas.microsoft.com/office/powerpoint/2010/main" val="9703074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630238" y="1447800"/>
            <a:ext cx="7827962" cy="992188"/>
            <a:chOff x="630238" y="1447800"/>
            <a:chExt cx="7828081" cy="991632"/>
          </a:xfrm>
        </p:grpSpPr>
        <p:sp>
          <p:nvSpPr>
            <p:cNvPr id="15765" name="Text Box 7"/>
            <p:cNvSpPr txBox="1">
              <a:spLocks noChangeArrowheads="1"/>
            </p:cNvSpPr>
            <p:nvPr/>
          </p:nvSpPr>
          <p:spPr bwMode="auto">
            <a:xfrm>
              <a:off x="6946900" y="2070100"/>
              <a:ext cx="5651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7030A0"/>
                  </a:solidFill>
                </a:rPr>
                <a:t>147</a:t>
              </a:r>
            </a:p>
          </p:txBody>
        </p:sp>
        <p:sp>
          <p:nvSpPr>
            <p:cNvPr id="15766" name="Text Box 8"/>
            <p:cNvSpPr txBox="1">
              <a:spLocks noChangeArrowheads="1"/>
            </p:cNvSpPr>
            <p:nvPr/>
          </p:nvSpPr>
          <p:spPr bwMode="auto">
            <a:xfrm>
              <a:off x="7061200" y="1758950"/>
              <a:ext cx="3492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FFFFFF"/>
                  </a:solidFill>
                </a:rPr>
                <a:t>K</a:t>
              </a: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5767" name="Text Box 9"/>
            <p:cNvSpPr txBox="1">
              <a:spLocks noChangeArrowheads="1"/>
            </p:cNvSpPr>
            <p:nvPr/>
          </p:nvSpPr>
          <p:spPr bwMode="auto">
            <a:xfrm>
              <a:off x="6884988" y="1447800"/>
              <a:ext cx="6921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FF0066"/>
                  </a:solidFill>
                </a:rPr>
                <a:t>1166</a:t>
              </a:r>
            </a:p>
          </p:txBody>
        </p:sp>
        <p:sp>
          <p:nvSpPr>
            <p:cNvPr id="15768" name="Text Box 10"/>
            <p:cNvSpPr txBox="1">
              <a:spLocks noChangeArrowheads="1"/>
            </p:cNvSpPr>
            <p:nvPr/>
          </p:nvSpPr>
          <p:spPr bwMode="auto">
            <a:xfrm>
              <a:off x="6296025" y="1758950"/>
              <a:ext cx="3238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FFFFFF"/>
                  </a:solidFill>
                </a:rPr>
                <a:t>L</a:t>
              </a: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5769" name="Text Box 11"/>
            <p:cNvSpPr txBox="1">
              <a:spLocks noChangeArrowheads="1"/>
            </p:cNvSpPr>
            <p:nvPr/>
          </p:nvSpPr>
          <p:spPr bwMode="auto">
            <a:xfrm>
              <a:off x="6181725" y="2070100"/>
              <a:ext cx="5651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7030A0"/>
                  </a:solidFill>
                </a:rPr>
                <a:t>260</a:t>
              </a:r>
            </a:p>
          </p:txBody>
        </p:sp>
        <p:sp>
          <p:nvSpPr>
            <p:cNvPr id="15770" name="Text Box 12"/>
            <p:cNvSpPr txBox="1">
              <a:spLocks noChangeArrowheads="1"/>
            </p:cNvSpPr>
            <p:nvPr/>
          </p:nvSpPr>
          <p:spPr bwMode="auto">
            <a:xfrm>
              <a:off x="6119813" y="1447800"/>
              <a:ext cx="6921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FF0066"/>
                  </a:solidFill>
                </a:rPr>
                <a:t>1020</a:t>
              </a:r>
            </a:p>
          </p:txBody>
        </p:sp>
        <p:sp>
          <p:nvSpPr>
            <p:cNvPr id="15771" name="Text Box 13"/>
            <p:cNvSpPr txBox="1">
              <a:spLocks noChangeArrowheads="1"/>
            </p:cNvSpPr>
            <p:nvPr/>
          </p:nvSpPr>
          <p:spPr bwMode="auto">
            <a:xfrm>
              <a:off x="5595938" y="1758950"/>
              <a:ext cx="3365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FFFFFF"/>
                  </a:solidFill>
                </a:rPr>
                <a:t>E</a:t>
              </a: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5772" name="Text Box 14"/>
            <p:cNvSpPr txBox="1">
              <a:spLocks noChangeArrowheads="1"/>
            </p:cNvSpPr>
            <p:nvPr/>
          </p:nvSpPr>
          <p:spPr bwMode="auto">
            <a:xfrm>
              <a:off x="5480050" y="2070100"/>
              <a:ext cx="5651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7030A0"/>
                  </a:solidFill>
                </a:rPr>
                <a:t>389</a:t>
              </a:r>
            </a:p>
          </p:txBody>
        </p:sp>
        <p:sp>
          <p:nvSpPr>
            <p:cNvPr id="15773" name="Text Box 15"/>
            <p:cNvSpPr txBox="1">
              <a:spLocks noChangeArrowheads="1"/>
            </p:cNvSpPr>
            <p:nvPr/>
          </p:nvSpPr>
          <p:spPr bwMode="auto">
            <a:xfrm>
              <a:off x="5481638" y="1447800"/>
              <a:ext cx="5651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FF0066"/>
                  </a:solidFill>
                </a:rPr>
                <a:t>907</a:t>
              </a:r>
            </a:p>
          </p:txBody>
        </p:sp>
        <p:sp>
          <p:nvSpPr>
            <p:cNvPr id="15774" name="Text Box 16"/>
            <p:cNvSpPr txBox="1">
              <a:spLocks noChangeArrowheads="1"/>
            </p:cNvSpPr>
            <p:nvPr/>
          </p:nvSpPr>
          <p:spPr bwMode="auto">
            <a:xfrm>
              <a:off x="4957763" y="1758950"/>
              <a:ext cx="3492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FFFFFF"/>
                  </a:solidFill>
                </a:rPr>
                <a:t>D</a:t>
              </a: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5775" name="Text Box 17"/>
            <p:cNvSpPr txBox="1">
              <a:spLocks noChangeArrowheads="1"/>
            </p:cNvSpPr>
            <p:nvPr/>
          </p:nvSpPr>
          <p:spPr bwMode="auto">
            <a:xfrm>
              <a:off x="4841875" y="2070100"/>
              <a:ext cx="5651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7030A0"/>
                  </a:solidFill>
                </a:rPr>
                <a:t>504</a:t>
              </a:r>
            </a:p>
          </p:txBody>
        </p:sp>
        <p:sp>
          <p:nvSpPr>
            <p:cNvPr id="15776" name="Text Box 18"/>
            <p:cNvSpPr txBox="1">
              <a:spLocks noChangeArrowheads="1"/>
            </p:cNvSpPr>
            <p:nvPr/>
          </p:nvSpPr>
          <p:spPr bwMode="auto">
            <a:xfrm>
              <a:off x="4843463" y="1447800"/>
              <a:ext cx="5651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FF0066"/>
                  </a:solidFill>
                </a:rPr>
                <a:t>778</a:t>
              </a:r>
            </a:p>
          </p:txBody>
        </p:sp>
        <p:sp>
          <p:nvSpPr>
            <p:cNvPr id="15777" name="Text Box 19"/>
            <p:cNvSpPr txBox="1">
              <a:spLocks noChangeArrowheads="1"/>
            </p:cNvSpPr>
            <p:nvPr/>
          </p:nvSpPr>
          <p:spPr bwMode="auto">
            <a:xfrm>
              <a:off x="4318000" y="1758950"/>
              <a:ext cx="3365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FFFFFF"/>
                  </a:solidFill>
                </a:rPr>
                <a:t>E</a:t>
              </a: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5778" name="Text Box 20"/>
            <p:cNvSpPr txBox="1">
              <a:spLocks noChangeArrowheads="1"/>
            </p:cNvSpPr>
            <p:nvPr/>
          </p:nvSpPr>
          <p:spPr bwMode="auto">
            <a:xfrm>
              <a:off x="4202113" y="2070100"/>
              <a:ext cx="5651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7030A0"/>
                  </a:solidFill>
                </a:rPr>
                <a:t>633</a:t>
              </a:r>
            </a:p>
          </p:txBody>
        </p:sp>
        <p:sp>
          <p:nvSpPr>
            <p:cNvPr id="15779" name="Text Box 21"/>
            <p:cNvSpPr txBox="1">
              <a:spLocks noChangeArrowheads="1"/>
            </p:cNvSpPr>
            <p:nvPr/>
          </p:nvSpPr>
          <p:spPr bwMode="auto">
            <a:xfrm>
              <a:off x="4203700" y="1447800"/>
              <a:ext cx="5651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FF0066"/>
                  </a:solidFill>
                </a:rPr>
                <a:t>663</a:t>
              </a:r>
            </a:p>
          </p:txBody>
        </p:sp>
        <p:sp>
          <p:nvSpPr>
            <p:cNvPr id="15780" name="Text Box 22"/>
            <p:cNvSpPr txBox="1">
              <a:spLocks noChangeArrowheads="1"/>
            </p:cNvSpPr>
            <p:nvPr/>
          </p:nvSpPr>
          <p:spPr bwMode="auto">
            <a:xfrm>
              <a:off x="3678238" y="1758950"/>
              <a:ext cx="3365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FFFFFF"/>
                  </a:solidFill>
                </a:rPr>
                <a:t>E</a:t>
              </a: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5781" name="Text Box 23"/>
            <p:cNvSpPr txBox="1">
              <a:spLocks noChangeArrowheads="1"/>
            </p:cNvSpPr>
            <p:nvPr/>
          </p:nvSpPr>
          <p:spPr bwMode="auto">
            <a:xfrm>
              <a:off x="3562350" y="2070100"/>
              <a:ext cx="5651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7030A0"/>
                  </a:solidFill>
                </a:rPr>
                <a:t>762</a:t>
              </a:r>
            </a:p>
          </p:txBody>
        </p:sp>
        <p:sp>
          <p:nvSpPr>
            <p:cNvPr id="15782" name="Text Box 24"/>
            <p:cNvSpPr txBox="1">
              <a:spLocks noChangeArrowheads="1"/>
            </p:cNvSpPr>
            <p:nvPr/>
          </p:nvSpPr>
          <p:spPr bwMode="auto">
            <a:xfrm>
              <a:off x="3581400" y="1447800"/>
              <a:ext cx="5651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FF0066"/>
                  </a:solidFill>
                </a:rPr>
                <a:t>534</a:t>
              </a:r>
            </a:p>
          </p:txBody>
        </p:sp>
        <p:sp>
          <p:nvSpPr>
            <p:cNvPr id="15783" name="Text Box 25"/>
            <p:cNvSpPr txBox="1">
              <a:spLocks noChangeArrowheads="1"/>
            </p:cNvSpPr>
            <p:nvPr/>
          </p:nvSpPr>
          <p:spPr bwMode="auto">
            <a:xfrm>
              <a:off x="3040063" y="1758950"/>
              <a:ext cx="3238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FFFFFF"/>
                  </a:solidFill>
                </a:rPr>
                <a:t>L</a:t>
              </a: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5784" name="Text Box 26"/>
            <p:cNvSpPr txBox="1">
              <a:spLocks noChangeArrowheads="1"/>
            </p:cNvSpPr>
            <p:nvPr/>
          </p:nvSpPr>
          <p:spPr bwMode="auto">
            <a:xfrm>
              <a:off x="2924175" y="2070100"/>
              <a:ext cx="5651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7030A0"/>
                  </a:solidFill>
                </a:rPr>
                <a:t>875</a:t>
              </a:r>
            </a:p>
          </p:txBody>
        </p:sp>
        <p:sp>
          <p:nvSpPr>
            <p:cNvPr id="15785" name="Text Box 27"/>
            <p:cNvSpPr txBox="1">
              <a:spLocks noChangeArrowheads="1"/>
            </p:cNvSpPr>
            <p:nvPr/>
          </p:nvSpPr>
          <p:spPr bwMode="auto">
            <a:xfrm>
              <a:off x="2943225" y="1447800"/>
              <a:ext cx="5651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FF0066"/>
                  </a:solidFill>
                </a:rPr>
                <a:t>405</a:t>
              </a:r>
            </a:p>
          </p:txBody>
        </p:sp>
        <p:sp>
          <p:nvSpPr>
            <p:cNvPr id="15786" name="Text Box 28"/>
            <p:cNvSpPr txBox="1">
              <a:spLocks noChangeArrowheads="1"/>
            </p:cNvSpPr>
            <p:nvPr/>
          </p:nvSpPr>
          <p:spPr bwMode="auto">
            <a:xfrm>
              <a:off x="2336800" y="1758950"/>
              <a:ext cx="3238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FFFFFF"/>
                  </a:solidFill>
                </a:rPr>
                <a:t>F</a:t>
              </a: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5787" name="Text Box 29"/>
            <p:cNvSpPr txBox="1">
              <a:spLocks noChangeArrowheads="1"/>
            </p:cNvSpPr>
            <p:nvPr/>
          </p:nvSpPr>
          <p:spPr bwMode="auto">
            <a:xfrm>
              <a:off x="2159000" y="2070100"/>
              <a:ext cx="6921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7030A0"/>
                  </a:solidFill>
                </a:rPr>
                <a:t>1022</a:t>
              </a:r>
            </a:p>
          </p:txBody>
        </p:sp>
        <p:sp>
          <p:nvSpPr>
            <p:cNvPr id="15788" name="Text Box 30"/>
            <p:cNvSpPr txBox="1">
              <a:spLocks noChangeArrowheads="1"/>
            </p:cNvSpPr>
            <p:nvPr/>
          </p:nvSpPr>
          <p:spPr bwMode="auto">
            <a:xfrm>
              <a:off x="2239962" y="1447800"/>
              <a:ext cx="5651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FF0066"/>
                  </a:solidFill>
                </a:rPr>
                <a:t>292</a:t>
              </a:r>
            </a:p>
          </p:txBody>
        </p:sp>
        <p:sp>
          <p:nvSpPr>
            <p:cNvPr id="15789" name="Text Box 31"/>
            <p:cNvSpPr txBox="1">
              <a:spLocks noChangeArrowheads="1"/>
            </p:cNvSpPr>
            <p:nvPr/>
          </p:nvSpPr>
          <p:spPr bwMode="auto">
            <a:xfrm>
              <a:off x="1571625" y="1758950"/>
              <a:ext cx="3619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FFFFFF"/>
                  </a:solidFill>
                </a:rPr>
                <a:t>G</a:t>
              </a: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5790" name="Text Box 32"/>
            <p:cNvSpPr txBox="1">
              <a:spLocks noChangeArrowheads="1"/>
            </p:cNvSpPr>
            <p:nvPr/>
          </p:nvSpPr>
          <p:spPr bwMode="auto">
            <a:xfrm>
              <a:off x="1393825" y="2070100"/>
              <a:ext cx="6921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7030A0"/>
                  </a:solidFill>
                </a:rPr>
                <a:t>1080</a:t>
              </a:r>
            </a:p>
          </p:txBody>
        </p:sp>
        <p:sp>
          <p:nvSpPr>
            <p:cNvPr id="15791" name="Text Box 33"/>
            <p:cNvSpPr txBox="1">
              <a:spLocks noChangeArrowheads="1"/>
            </p:cNvSpPr>
            <p:nvPr/>
          </p:nvSpPr>
          <p:spPr bwMode="auto">
            <a:xfrm>
              <a:off x="1474787" y="1447800"/>
              <a:ext cx="5651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FF0066"/>
                  </a:solidFill>
                </a:rPr>
                <a:t>145</a:t>
              </a:r>
            </a:p>
          </p:txBody>
        </p:sp>
        <p:sp>
          <p:nvSpPr>
            <p:cNvPr id="15792" name="Text Box 34"/>
            <p:cNvSpPr txBox="1">
              <a:spLocks noChangeArrowheads="1"/>
            </p:cNvSpPr>
            <p:nvPr/>
          </p:nvSpPr>
          <p:spPr bwMode="auto">
            <a:xfrm>
              <a:off x="808038" y="1752600"/>
              <a:ext cx="3365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FFFFFF"/>
                  </a:solidFill>
                </a:rPr>
                <a:t>S</a:t>
              </a: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5793" name="Text Box 35"/>
            <p:cNvSpPr txBox="1">
              <a:spLocks noChangeArrowheads="1"/>
            </p:cNvSpPr>
            <p:nvPr/>
          </p:nvSpPr>
          <p:spPr bwMode="auto">
            <a:xfrm>
              <a:off x="630238" y="2070100"/>
              <a:ext cx="6921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 dirty="0">
                  <a:solidFill>
                    <a:srgbClr val="7030A0"/>
                  </a:solidFill>
                </a:rPr>
                <a:t>1166</a:t>
              </a:r>
            </a:p>
          </p:txBody>
        </p:sp>
        <p:sp>
          <p:nvSpPr>
            <p:cNvPr id="15794" name="Text Box 36"/>
            <p:cNvSpPr txBox="1">
              <a:spLocks noChangeArrowheads="1"/>
            </p:cNvSpPr>
            <p:nvPr/>
          </p:nvSpPr>
          <p:spPr bwMode="auto">
            <a:xfrm>
              <a:off x="774700" y="1447800"/>
              <a:ext cx="4381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FF0066"/>
                  </a:solidFill>
                </a:rPr>
                <a:t>88</a:t>
              </a:r>
            </a:p>
          </p:txBody>
        </p:sp>
        <p:sp>
          <p:nvSpPr>
            <p:cNvPr id="15795" name="Text Box 37"/>
            <p:cNvSpPr txBox="1">
              <a:spLocks noChangeArrowheads="1"/>
            </p:cNvSpPr>
            <p:nvPr/>
          </p:nvSpPr>
          <p:spPr bwMode="auto">
            <a:xfrm>
              <a:off x="7650163" y="2070100"/>
              <a:ext cx="787395" cy="369332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7030A0"/>
                  </a:solidFill>
                </a:rPr>
                <a:t>y ions</a:t>
              </a:r>
            </a:p>
          </p:txBody>
        </p:sp>
        <p:sp>
          <p:nvSpPr>
            <p:cNvPr id="15796" name="Text Box 38"/>
            <p:cNvSpPr txBox="1">
              <a:spLocks noChangeArrowheads="1"/>
            </p:cNvSpPr>
            <p:nvPr/>
          </p:nvSpPr>
          <p:spPr bwMode="auto">
            <a:xfrm>
              <a:off x="7658100" y="1447800"/>
              <a:ext cx="800219" cy="369332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FF0066"/>
                  </a:solidFill>
                </a:rPr>
                <a:t>b ions</a:t>
              </a:r>
            </a:p>
          </p:txBody>
        </p:sp>
      </p:grpSp>
      <p:grpSp>
        <p:nvGrpSpPr>
          <p:cNvPr id="437" name="Group 436"/>
          <p:cNvGrpSpPr/>
          <p:nvPr/>
        </p:nvGrpSpPr>
        <p:grpSpPr>
          <a:xfrm>
            <a:off x="300038" y="2916238"/>
            <a:ext cx="8736012" cy="3698875"/>
            <a:chOff x="300038" y="2916238"/>
            <a:chExt cx="8736012" cy="3698875"/>
          </a:xfrm>
        </p:grpSpPr>
        <p:sp>
          <p:nvSpPr>
            <p:cNvPr id="438" name="Rectangle 39"/>
            <p:cNvSpPr>
              <a:spLocks noChangeArrowheads="1"/>
            </p:cNvSpPr>
            <p:nvPr/>
          </p:nvSpPr>
          <p:spPr bwMode="auto">
            <a:xfrm>
              <a:off x="4295775" y="6248400"/>
              <a:ext cx="56515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1800"/>
                <a:t>m/z</a:t>
              </a:r>
            </a:p>
          </p:txBody>
        </p:sp>
        <p:sp>
          <p:nvSpPr>
            <p:cNvPr id="439" name="Line 40"/>
            <p:cNvSpPr>
              <a:spLocks noChangeShapeType="1"/>
            </p:cNvSpPr>
            <p:nvPr/>
          </p:nvSpPr>
          <p:spPr bwMode="auto">
            <a:xfrm flipV="1">
              <a:off x="111283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0" name="Line 41"/>
            <p:cNvSpPr>
              <a:spLocks noChangeShapeType="1"/>
            </p:cNvSpPr>
            <p:nvPr/>
          </p:nvSpPr>
          <p:spPr bwMode="auto">
            <a:xfrm flipV="1">
              <a:off x="114617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1" name="Line 42"/>
            <p:cNvSpPr>
              <a:spLocks noChangeShapeType="1"/>
            </p:cNvSpPr>
            <p:nvPr/>
          </p:nvSpPr>
          <p:spPr bwMode="auto">
            <a:xfrm flipV="1">
              <a:off x="118268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2" name="Line 43"/>
            <p:cNvSpPr>
              <a:spLocks noChangeShapeType="1"/>
            </p:cNvSpPr>
            <p:nvPr/>
          </p:nvSpPr>
          <p:spPr bwMode="auto">
            <a:xfrm flipV="1">
              <a:off x="120491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3" name="Line 44"/>
            <p:cNvSpPr>
              <a:spLocks noChangeShapeType="1"/>
            </p:cNvSpPr>
            <p:nvPr/>
          </p:nvSpPr>
          <p:spPr bwMode="auto">
            <a:xfrm flipV="1">
              <a:off x="129540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4" name="Line 45"/>
            <p:cNvSpPr>
              <a:spLocks noChangeShapeType="1"/>
            </p:cNvSpPr>
            <p:nvPr/>
          </p:nvSpPr>
          <p:spPr bwMode="auto">
            <a:xfrm flipV="1">
              <a:off x="130651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5" name="Line 46"/>
            <p:cNvSpPr>
              <a:spLocks noChangeShapeType="1"/>
            </p:cNvSpPr>
            <p:nvPr/>
          </p:nvSpPr>
          <p:spPr bwMode="auto">
            <a:xfrm flipV="1">
              <a:off x="131762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6" name="Line 47"/>
            <p:cNvSpPr>
              <a:spLocks noChangeShapeType="1"/>
            </p:cNvSpPr>
            <p:nvPr/>
          </p:nvSpPr>
          <p:spPr bwMode="auto">
            <a:xfrm flipV="1">
              <a:off x="132873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7" name="Line 48"/>
            <p:cNvSpPr>
              <a:spLocks noChangeShapeType="1"/>
            </p:cNvSpPr>
            <p:nvPr/>
          </p:nvSpPr>
          <p:spPr bwMode="auto">
            <a:xfrm flipV="1">
              <a:off x="134143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8" name="Line 49"/>
            <p:cNvSpPr>
              <a:spLocks noChangeShapeType="1"/>
            </p:cNvSpPr>
            <p:nvPr/>
          </p:nvSpPr>
          <p:spPr bwMode="auto">
            <a:xfrm flipV="1">
              <a:off x="135255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9" name="Line 50"/>
            <p:cNvSpPr>
              <a:spLocks noChangeShapeType="1"/>
            </p:cNvSpPr>
            <p:nvPr/>
          </p:nvSpPr>
          <p:spPr bwMode="auto">
            <a:xfrm flipV="1">
              <a:off x="138588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0" name="Line 51"/>
            <p:cNvSpPr>
              <a:spLocks noChangeShapeType="1"/>
            </p:cNvSpPr>
            <p:nvPr/>
          </p:nvSpPr>
          <p:spPr bwMode="auto">
            <a:xfrm flipV="1">
              <a:off x="139858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1" name="Line 52"/>
            <p:cNvSpPr>
              <a:spLocks noChangeShapeType="1"/>
            </p:cNvSpPr>
            <p:nvPr/>
          </p:nvSpPr>
          <p:spPr bwMode="auto">
            <a:xfrm flipV="1">
              <a:off x="140970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2" name="Line 53"/>
            <p:cNvSpPr>
              <a:spLocks noChangeShapeType="1"/>
            </p:cNvSpPr>
            <p:nvPr/>
          </p:nvSpPr>
          <p:spPr bwMode="auto">
            <a:xfrm flipV="1">
              <a:off x="142081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3" name="Line 54"/>
            <p:cNvSpPr>
              <a:spLocks noChangeShapeType="1"/>
            </p:cNvSpPr>
            <p:nvPr/>
          </p:nvSpPr>
          <p:spPr bwMode="auto">
            <a:xfrm flipV="1">
              <a:off x="143192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4" name="Line 55"/>
            <p:cNvSpPr>
              <a:spLocks noChangeShapeType="1"/>
            </p:cNvSpPr>
            <p:nvPr/>
          </p:nvSpPr>
          <p:spPr bwMode="auto">
            <a:xfrm flipV="1">
              <a:off x="144303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5" name="Line 56"/>
            <p:cNvSpPr>
              <a:spLocks noChangeShapeType="1"/>
            </p:cNvSpPr>
            <p:nvPr/>
          </p:nvSpPr>
          <p:spPr bwMode="auto">
            <a:xfrm flipV="1">
              <a:off x="1454150" y="5972175"/>
              <a:ext cx="0" cy="3016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6" name="Line 57"/>
            <p:cNvSpPr>
              <a:spLocks noChangeShapeType="1"/>
            </p:cNvSpPr>
            <p:nvPr/>
          </p:nvSpPr>
          <p:spPr bwMode="auto">
            <a:xfrm flipV="1">
              <a:off x="146526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7" name="Line 58"/>
            <p:cNvSpPr>
              <a:spLocks noChangeShapeType="1"/>
            </p:cNvSpPr>
            <p:nvPr/>
          </p:nvSpPr>
          <p:spPr bwMode="auto">
            <a:xfrm flipV="1">
              <a:off x="147637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8" name="Line 59"/>
            <p:cNvSpPr>
              <a:spLocks noChangeShapeType="1"/>
            </p:cNvSpPr>
            <p:nvPr/>
          </p:nvSpPr>
          <p:spPr bwMode="auto">
            <a:xfrm flipV="1">
              <a:off x="148907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9" name="Line 60"/>
            <p:cNvSpPr>
              <a:spLocks noChangeShapeType="1"/>
            </p:cNvSpPr>
            <p:nvPr/>
          </p:nvSpPr>
          <p:spPr bwMode="auto">
            <a:xfrm flipV="1">
              <a:off x="150018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0" name="Line 61"/>
            <p:cNvSpPr>
              <a:spLocks noChangeShapeType="1"/>
            </p:cNvSpPr>
            <p:nvPr/>
          </p:nvSpPr>
          <p:spPr bwMode="auto">
            <a:xfrm flipV="1">
              <a:off x="152400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1" name="Line 62"/>
            <p:cNvSpPr>
              <a:spLocks noChangeShapeType="1"/>
            </p:cNvSpPr>
            <p:nvPr/>
          </p:nvSpPr>
          <p:spPr bwMode="auto">
            <a:xfrm flipV="1">
              <a:off x="154622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2" name="Line 63"/>
            <p:cNvSpPr>
              <a:spLocks noChangeShapeType="1"/>
            </p:cNvSpPr>
            <p:nvPr/>
          </p:nvSpPr>
          <p:spPr bwMode="auto">
            <a:xfrm flipV="1">
              <a:off x="1557338" y="5942013"/>
              <a:ext cx="0" cy="603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3" name="Line 64"/>
            <p:cNvSpPr>
              <a:spLocks noChangeShapeType="1"/>
            </p:cNvSpPr>
            <p:nvPr/>
          </p:nvSpPr>
          <p:spPr bwMode="auto">
            <a:xfrm flipV="1">
              <a:off x="156845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4" name="Line 65"/>
            <p:cNvSpPr>
              <a:spLocks noChangeShapeType="1"/>
            </p:cNvSpPr>
            <p:nvPr/>
          </p:nvSpPr>
          <p:spPr bwMode="auto">
            <a:xfrm flipV="1">
              <a:off x="159067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5" name="Line 66"/>
            <p:cNvSpPr>
              <a:spLocks noChangeShapeType="1"/>
            </p:cNvSpPr>
            <p:nvPr/>
          </p:nvSpPr>
          <p:spPr bwMode="auto">
            <a:xfrm flipV="1">
              <a:off x="160337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6" name="Line 67"/>
            <p:cNvSpPr>
              <a:spLocks noChangeShapeType="1"/>
            </p:cNvSpPr>
            <p:nvPr/>
          </p:nvSpPr>
          <p:spPr bwMode="auto">
            <a:xfrm flipV="1">
              <a:off x="161290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7" name="Line 68"/>
            <p:cNvSpPr>
              <a:spLocks noChangeShapeType="1"/>
            </p:cNvSpPr>
            <p:nvPr/>
          </p:nvSpPr>
          <p:spPr bwMode="auto">
            <a:xfrm flipV="1">
              <a:off x="1624013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8" name="Line 69"/>
            <p:cNvSpPr>
              <a:spLocks noChangeShapeType="1"/>
            </p:cNvSpPr>
            <p:nvPr/>
          </p:nvSpPr>
          <p:spPr bwMode="auto">
            <a:xfrm flipV="1">
              <a:off x="164941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9" name="Line 70"/>
            <p:cNvSpPr>
              <a:spLocks noChangeShapeType="1"/>
            </p:cNvSpPr>
            <p:nvPr/>
          </p:nvSpPr>
          <p:spPr bwMode="auto">
            <a:xfrm flipV="1">
              <a:off x="1660525" y="5657850"/>
              <a:ext cx="0" cy="34448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0" name="Line 71"/>
            <p:cNvSpPr>
              <a:spLocks noChangeShapeType="1"/>
            </p:cNvSpPr>
            <p:nvPr/>
          </p:nvSpPr>
          <p:spPr bwMode="auto">
            <a:xfrm flipV="1">
              <a:off x="1671638" y="5962650"/>
              <a:ext cx="0" cy="3968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1" name="Line 72"/>
            <p:cNvSpPr>
              <a:spLocks noChangeShapeType="1"/>
            </p:cNvSpPr>
            <p:nvPr/>
          </p:nvSpPr>
          <p:spPr bwMode="auto">
            <a:xfrm flipV="1">
              <a:off x="169386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2" name="Line 73"/>
            <p:cNvSpPr>
              <a:spLocks noChangeShapeType="1"/>
            </p:cNvSpPr>
            <p:nvPr/>
          </p:nvSpPr>
          <p:spPr bwMode="auto">
            <a:xfrm flipV="1">
              <a:off x="170497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3" name="Line 74"/>
            <p:cNvSpPr>
              <a:spLocks noChangeShapeType="1"/>
            </p:cNvSpPr>
            <p:nvPr/>
          </p:nvSpPr>
          <p:spPr bwMode="auto">
            <a:xfrm flipV="1">
              <a:off x="172720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4" name="Line 75"/>
            <p:cNvSpPr>
              <a:spLocks noChangeShapeType="1"/>
            </p:cNvSpPr>
            <p:nvPr/>
          </p:nvSpPr>
          <p:spPr bwMode="auto">
            <a:xfrm flipV="1">
              <a:off x="173990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5" name="Line 76"/>
            <p:cNvSpPr>
              <a:spLocks noChangeShapeType="1"/>
            </p:cNvSpPr>
            <p:nvPr/>
          </p:nvSpPr>
          <p:spPr bwMode="auto">
            <a:xfrm flipV="1">
              <a:off x="1751013" y="5913438"/>
              <a:ext cx="0" cy="889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6" name="Line 77"/>
            <p:cNvSpPr>
              <a:spLocks noChangeShapeType="1"/>
            </p:cNvSpPr>
            <p:nvPr/>
          </p:nvSpPr>
          <p:spPr bwMode="auto">
            <a:xfrm flipV="1">
              <a:off x="1762125" y="5903913"/>
              <a:ext cx="0" cy="984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7" name="Line 78"/>
            <p:cNvSpPr>
              <a:spLocks noChangeShapeType="1"/>
            </p:cNvSpPr>
            <p:nvPr/>
          </p:nvSpPr>
          <p:spPr bwMode="auto">
            <a:xfrm flipV="1">
              <a:off x="1774825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8" name="Line 79"/>
            <p:cNvSpPr>
              <a:spLocks noChangeShapeType="1"/>
            </p:cNvSpPr>
            <p:nvPr/>
          </p:nvSpPr>
          <p:spPr bwMode="auto">
            <a:xfrm flipV="1">
              <a:off x="181927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9" name="Line 80"/>
            <p:cNvSpPr>
              <a:spLocks noChangeShapeType="1"/>
            </p:cNvSpPr>
            <p:nvPr/>
          </p:nvSpPr>
          <p:spPr bwMode="auto">
            <a:xfrm flipV="1">
              <a:off x="183197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0" name="Line 81"/>
            <p:cNvSpPr>
              <a:spLocks noChangeShapeType="1"/>
            </p:cNvSpPr>
            <p:nvPr/>
          </p:nvSpPr>
          <p:spPr bwMode="auto">
            <a:xfrm flipV="1">
              <a:off x="184150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1" name="Line 82"/>
            <p:cNvSpPr>
              <a:spLocks noChangeShapeType="1"/>
            </p:cNvSpPr>
            <p:nvPr/>
          </p:nvSpPr>
          <p:spPr bwMode="auto">
            <a:xfrm flipV="1">
              <a:off x="1854200" y="5972175"/>
              <a:ext cx="0" cy="3016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2" name="Line 83"/>
            <p:cNvSpPr>
              <a:spLocks noChangeShapeType="1"/>
            </p:cNvSpPr>
            <p:nvPr/>
          </p:nvSpPr>
          <p:spPr bwMode="auto">
            <a:xfrm flipV="1">
              <a:off x="186531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3" name="Line 84"/>
            <p:cNvSpPr>
              <a:spLocks noChangeShapeType="1"/>
            </p:cNvSpPr>
            <p:nvPr/>
          </p:nvSpPr>
          <p:spPr bwMode="auto">
            <a:xfrm flipV="1">
              <a:off x="187642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4" name="Line 85"/>
            <p:cNvSpPr>
              <a:spLocks noChangeShapeType="1"/>
            </p:cNvSpPr>
            <p:nvPr/>
          </p:nvSpPr>
          <p:spPr bwMode="auto">
            <a:xfrm flipV="1">
              <a:off x="188912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5" name="Line 86"/>
            <p:cNvSpPr>
              <a:spLocks noChangeShapeType="1"/>
            </p:cNvSpPr>
            <p:nvPr/>
          </p:nvSpPr>
          <p:spPr bwMode="auto">
            <a:xfrm flipV="1">
              <a:off x="192087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6" name="Line 87"/>
            <p:cNvSpPr>
              <a:spLocks noChangeShapeType="1"/>
            </p:cNvSpPr>
            <p:nvPr/>
          </p:nvSpPr>
          <p:spPr bwMode="auto">
            <a:xfrm flipV="1">
              <a:off x="196850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7" name="Line 88"/>
            <p:cNvSpPr>
              <a:spLocks noChangeShapeType="1"/>
            </p:cNvSpPr>
            <p:nvPr/>
          </p:nvSpPr>
          <p:spPr bwMode="auto">
            <a:xfrm flipV="1">
              <a:off x="1979613" y="5383213"/>
              <a:ext cx="0" cy="61912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8" name="Line 89"/>
            <p:cNvSpPr>
              <a:spLocks noChangeShapeType="1"/>
            </p:cNvSpPr>
            <p:nvPr/>
          </p:nvSpPr>
          <p:spPr bwMode="auto">
            <a:xfrm flipV="1">
              <a:off x="1990725" y="5903913"/>
              <a:ext cx="0" cy="9842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9" name="Line 90"/>
            <p:cNvSpPr>
              <a:spLocks noChangeShapeType="1"/>
            </p:cNvSpPr>
            <p:nvPr/>
          </p:nvSpPr>
          <p:spPr bwMode="auto">
            <a:xfrm flipV="1">
              <a:off x="200342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90" name="Line 91"/>
            <p:cNvSpPr>
              <a:spLocks noChangeShapeType="1"/>
            </p:cNvSpPr>
            <p:nvPr/>
          </p:nvSpPr>
          <p:spPr bwMode="auto">
            <a:xfrm flipV="1">
              <a:off x="202406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91" name="Line 92"/>
            <p:cNvSpPr>
              <a:spLocks noChangeShapeType="1"/>
            </p:cNvSpPr>
            <p:nvPr/>
          </p:nvSpPr>
          <p:spPr bwMode="auto">
            <a:xfrm flipV="1">
              <a:off x="203517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92" name="Line 93"/>
            <p:cNvSpPr>
              <a:spLocks noChangeShapeType="1"/>
            </p:cNvSpPr>
            <p:nvPr/>
          </p:nvSpPr>
          <p:spPr bwMode="auto">
            <a:xfrm flipV="1">
              <a:off x="209232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93" name="Line 94"/>
            <p:cNvSpPr>
              <a:spLocks noChangeShapeType="1"/>
            </p:cNvSpPr>
            <p:nvPr/>
          </p:nvSpPr>
          <p:spPr bwMode="auto">
            <a:xfrm flipV="1">
              <a:off x="211455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94" name="Line 95"/>
            <p:cNvSpPr>
              <a:spLocks noChangeShapeType="1"/>
            </p:cNvSpPr>
            <p:nvPr/>
          </p:nvSpPr>
          <p:spPr bwMode="auto">
            <a:xfrm flipV="1">
              <a:off x="212725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95" name="Line 96"/>
            <p:cNvSpPr>
              <a:spLocks noChangeShapeType="1"/>
            </p:cNvSpPr>
            <p:nvPr/>
          </p:nvSpPr>
          <p:spPr bwMode="auto">
            <a:xfrm flipV="1">
              <a:off x="213836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96" name="Line 97"/>
            <p:cNvSpPr>
              <a:spLocks noChangeShapeType="1"/>
            </p:cNvSpPr>
            <p:nvPr/>
          </p:nvSpPr>
          <p:spPr bwMode="auto">
            <a:xfrm flipV="1">
              <a:off x="214947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97" name="Line 98"/>
            <p:cNvSpPr>
              <a:spLocks noChangeShapeType="1"/>
            </p:cNvSpPr>
            <p:nvPr/>
          </p:nvSpPr>
          <p:spPr bwMode="auto">
            <a:xfrm flipV="1">
              <a:off x="216058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98" name="Line 99"/>
            <p:cNvSpPr>
              <a:spLocks noChangeShapeType="1"/>
            </p:cNvSpPr>
            <p:nvPr/>
          </p:nvSpPr>
          <p:spPr bwMode="auto">
            <a:xfrm flipV="1">
              <a:off x="2171700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99" name="Line 100"/>
            <p:cNvSpPr>
              <a:spLocks noChangeShapeType="1"/>
            </p:cNvSpPr>
            <p:nvPr/>
          </p:nvSpPr>
          <p:spPr bwMode="auto">
            <a:xfrm flipV="1">
              <a:off x="218281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0" name="Line 101"/>
            <p:cNvSpPr>
              <a:spLocks noChangeShapeType="1"/>
            </p:cNvSpPr>
            <p:nvPr/>
          </p:nvSpPr>
          <p:spPr bwMode="auto">
            <a:xfrm flipV="1">
              <a:off x="220662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1" name="Line 102"/>
            <p:cNvSpPr>
              <a:spLocks noChangeShapeType="1"/>
            </p:cNvSpPr>
            <p:nvPr/>
          </p:nvSpPr>
          <p:spPr bwMode="auto">
            <a:xfrm flipV="1">
              <a:off x="221773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2" name="Line 103"/>
            <p:cNvSpPr>
              <a:spLocks noChangeShapeType="1"/>
            </p:cNvSpPr>
            <p:nvPr/>
          </p:nvSpPr>
          <p:spPr bwMode="auto">
            <a:xfrm flipV="1">
              <a:off x="222885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3" name="Line 104"/>
            <p:cNvSpPr>
              <a:spLocks noChangeShapeType="1"/>
            </p:cNvSpPr>
            <p:nvPr/>
          </p:nvSpPr>
          <p:spPr bwMode="auto">
            <a:xfrm flipV="1">
              <a:off x="2239963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4" name="Line 105"/>
            <p:cNvSpPr>
              <a:spLocks noChangeShapeType="1"/>
            </p:cNvSpPr>
            <p:nvPr/>
          </p:nvSpPr>
          <p:spPr bwMode="auto">
            <a:xfrm flipV="1">
              <a:off x="226218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5" name="Line 106"/>
            <p:cNvSpPr>
              <a:spLocks noChangeShapeType="1"/>
            </p:cNvSpPr>
            <p:nvPr/>
          </p:nvSpPr>
          <p:spPr bwMode="auto">
            <a:xfrm flipV="1">
              <a:off x="228600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6" name="Line 107"/>
            <p:cNvSpPr>
              <a:spLocks noChangeShapeType="1"/>
            </p:cNvSpPr>
            <p:nvPr/>
          </p:nvSpPr>
          <p:spPr bwMode="auto">
            <a:xfrm flipV="1">
              <a:off x="229711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7" name="Line 108"/>
            <p:cNvSpPr>
              <a:spLocks noChangeShapeType="1"/>
            </p:cNvSpPr>
            <p:nvPr/>
          </p:nvSpPr>
          <p:spPr bwMode="auto">
            <a:xfrm flipV="1">
              <a:off x="230981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8" name="Line 109"/>
            <p:cNvSpPr>
              <a:spLocks noChangeShapeType="1"/>
            </p:cNvSpPr>
            <p:nvPr/>
          </p:nvSpPr>
          <p:spPr bwMode="auto">
            <a:xfrm flipV="1">
              <a:off x="232092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9" name="Line 110"/>
            <p:cNvSpPr>
              <a:spLocks noChangeShapeType="1"/>
            </p:cNvSpPr>
            <p:nvPr/>
          </p:nvSpPr>
          <p:spPr bwMode="auto">
            <a:xfrm flipV="1">
              <a:off x="234315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0" name="Line 111"/>
            <p:cNvSpPr>
              <a:spLocks noChangeShapeType="1"/>
            </p:cNvSpPr>
            <p:nvPr/>
          </p:nvSpPr>
          <p:spPr bwMode="auto">
            <a:xfrm flipV="1">
              <a:off x="235426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1" name="Line 112"/>
            <p:cNvSpPr>
              <a:spLocks noChangeShapeType="1"/>
            </p:cNvSpPr>
            <p:nvPr/>
          </p:nvSpPr>
          <p:spPr bwMode="auto">
            <a:xfrm flipV="1">
              <a:off x="236537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2" name="Line 113"/>
            <p:cNvSpPr>
              <a:spLocks noChangeShapeType="1"/>
            </p:cNvSpPr>
            <p:nvPr/>
          </p:nvSpPr>
          <p:spPr bwMode="auto">
            <a:xfrm flipV="1">
              <a:off x="237648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3" name="Line 114"/>
            <p:cNvSpPr>
              <a:spLocks noChangeShapeType="1"/>
            </p:cNvSpPr>
            <p:nvPr/>
          </p:nvSpPr>
          <p:spPr bwMode="auto">
            <a:xfrm flipV="1">
              <a:off x="238918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4" name="Line 115"/>
            <p:cNvSpPr>
              <a:spLocks noChangeShapeType="1"/>
            </p:cNvSpPr>
            <p:nvPr/>
          </p:nvSpPr>
          <p:spPr bwMode="auto">
            <a:xfrm flipV="1">
              <a:off x="239871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5" name="Line 116"/>
            <p:cNvSpPr>
              <a:spLocks noChangeShapeType="1"/>
            </p:cNvSpPr>
            <p:nvPr/>
          </p:nvSpPr>
          <p:spPr bwMode="auto">
            <a:xfrm flipV="1">
              <a:off x="240982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6" name="Line 117"/>
            <p:cNvSpPr>
              <a:spLocks noChangeShapeType="1"/>
            </p:cNvSpPr>
            <p:nvPr/>
          </p:nvSpPr>
          <p:spPr bwMode="auto">
            <a:xfrm flipV="1">
              <a:off x="242093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7" name="Line 118"/>
            <p:cNvSpPr>
              <a:spLocks noChangeShapeType="1"/>
            </p:cNvSpPr>
            <p:nvPr/>
          </p:nvSpPr>
          <p:spPr bwMode="auto">
            <a:xfrm flipV="1">
              <a:off x="243522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8" name="Line 119"/>
            <p:cNvSpPr>
              <a:spLocks noChangeShapeType="1"/>
            </p:cNvSpPr>
            <p:nvPr/>
          </p:nvSpPr>
          <p:spPr bwMode="auto">
            <a:xfrm flipV="1">
              <a:off x="244633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9" name="Line 120"/>
            <p:cNvSpPr>
              <a:spLocks noChangeShapeType="1"/>
            </p:cNvSpPr>
            <p:nvPr/>
          </p:nvSpPr>
          <p:spPr bwMode="auto">
            <a:xfrm flipV="1">
              <a:off x="2457450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0" name="Line 121"/>
            <p:cNvSpPr>
              <a:spLocks noChangeShapeType="1"/>
            </p:cNvSpPr>
            <p:nvPr/>
          </p:nvSpPr>
          <p:spPr bwMode="auto">
            <a:xfrm flipV="1">
              <a:off x="2468563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1" name="Line 122"/>
            <p:cNvSpPr>
              <a:spLocks noChangeShapeType="1"/>
            </p:cNvSpPr>
            <p:nvPr/>
          </p:nvSpPr>
          <p:spPr bwMode="auto">
            <a:xfrm flipV="1">
              <a:off x="2479675" y="5951538"/>
              <a:ext cx="0" cy="508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2" name="Line 123"/>
            <p:cNvSpPr>
              <a:spLocks noChangeShapeType="1"/>
            </p:cNvSpPr>
            <p:nvPr/>
          </p:nvSpPr>
          <p:spPr bwMode="auto">
            <a:xfrm flipV="1">
              <a:off x="249078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3" name="Line 124"/>
            <p:cNvSpPr>
              <a:spLocks noChangeShapeType="1"/>
            </p:cNvSpPr>
            <p:nvPr/>
          </p:nvSpPr>
          <p:spPr bwMode="auto">
            <a:xfrm flipV="1">
              <a:off x="250348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4" name="Line 125"/>
            <p:cNvSpPr>
              <a:spLocks noChangeShapeType="1"/>
            </p:cNvSpPr>
            <p:nvPr/>
          </p:nvSpPr>
          <p:spPr bwMode="auto">
            <a:xfrm flipV="1">
              <a:off x="251301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5" name="Line 126"/>
            <p:cNvSpPr>
              <a:spLocks noChangeShapeType="1"/>
            </p:cNvSpPr>
            <p:nvPr/>
          </p:nvSpPr>
          <p:spPr bwMode="auto">
            <a:xfrm flipV="1">
              <a:off x="253523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6" name="Line 127"/>
            <p:cNvSpPr>
              <a:spLocks noChangeShapeType="1"/>
            </p:cNvSpPr>
            <p:nvPr/>
          </p:nvSpPr>
          <p:spPr bwMode="auto">
            <a:xfrm flipV="1">
              <a:off x="254793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7" name="Line 128"/>
            <p:cNvSpPr>
              <a:spLocks noChangeShapeType="1"/>
            </p:cNvSpPr>
            <p:nvPr/>
          </p:nvSpPr>
          <p:spPr bwMode="auto">
            <a:xfrm flipV="1">
              <a:off x="2560638" y="5942013"/>
              <a:ext cx="0" cy="603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8" name="Line 129"/>
            <p:cNvSpPr>
              <a:spLocks noChangeShapeType="1"/>
            </p:cNvSpPr>
            <p:nvPr/>
          </p:nvSpPr>
          <p:spPr bwMode="auto">
            <a:xfrm flipV="1">
              <a:off x="257016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9" name="Line 130"/>
            <p:cNvSpPr>
              <a:spLocks noChangeShapeType="1"/>
            </p:cNvSpPr>
            <p:nvPr/>
          </p:nvSpPr>
          <p:spPr bwMode="auto">
            <a:xfrm flipV="1">
              <a:off x="2581275" y="5962650"/>
              <a:ext cx="0" cy="396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0" name="Line 131"/>
            <p:cNvSpPr>
              <a:spLocks noChangeShapeType="1"/>
            </p:cNvSpPr>
            <p:nvPr/>
          </p:nvSpPr>
          <p:spPr bwMode="auto">
            <a:xfrm flipV="1">
              <a:off x="2593975" y="5688013"/>
              <a:ext cx="0" cy="31432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1" name="Line 132"/>
            <p:cNvSpPr>
              <a:spLocks noChangeShapeType="1"/>
            </p:cNvSpPr>
            <p:nvPr/>
          </p:nvSpPr>
          <p:spPr bwMode="auto">
            <a:xfrm flipV="1">
              <a:off x="2605088" y="5922963"/>
              <a:ext cx="0" cy="7937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2" name="Line 133"/>
            <p:cNvSpPr>
              <a:spLocks noChangeShapeType="1"/>
            </p:cNvSpPr>
            <p:nvPr/>
          </p:nvSpPr>
          <p:spPr bwMode="auto">
            <a:xfrm flipV="1">
              <a:off x="261778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3" name="Line 134"/>
            <p:cNvSpPr>
              <a:spLocks noChangeShapeType="1"/>
            </p:cNvSpPr>
            <p:nvPr/>
          </p:nvSpPr>
          <p:spPr bwMode="auto">
            <a:xfrm flipV="1">
              <a:off x="262731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4" name="Line 135"/>
            <p:cNvSpPr>
              <a:spLocks noChangeShapeType="1"/>
            </p:cNvSpPr>
            <p:nvPr/>
          </p:nvSpPr>
          <p:spPr bwMode="auto">
            <a:xfrm flipV="1">
              <a:off x="263842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5" name="Line 136"/>
            <p:cNvSpPr>
              <a:spLocks noChangeShapeType="1"/>
            </p:cNvSpPr>
            <p:nvPr/>
          </p:nvSpPr>
          <p:spPr bwMode="auto">
            <a:xfrm flipV="1">
              <a:off x="265112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6" name="Line 137"/>
            <p:cNvSpPr>
              <a:spLocks noChangeShapeType="1"/>
            </p:cNvSpPr>
            <p:nvPr/>
          </p:nvSpPr>
          <p:spPr bwMode="auto">
            <a:xfrm flipV="1">
              <a:off x="266223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7" name="Line 138"/>
            <p:cNvSpPr>
              <a:spLocks noChangeShapeType="1"/>
            </p:cNvSpPr>
            <p:nvPr/>
          </p:nvSpPr>
          <p:spPr bwMode="auto">
            <a:xfrm flipV="1">
              <a:off x="2674938" y="5962650"/>
              <a:ext cx="0" cy="396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8" name="Line 139"/>
            <p:cNvSpPr>
              <a:spLocks noChangeShapeType="1"/>
            </p:cNvSpPr>
            <p:nvPr/>
          </p:nvSpPr>
          <p:spPr bwMode="auto">
            <a:xfrm flipV="1">
              <a:off x="2684463" y="5932488"/>
              <a:ext cx="0" cy="6985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9" name="Line 140"/>
            <p:cNvSpPr>
              <a:spLocks noChangeShapeType="1"/>
            </p:cNvSpPr>
            <p:nvPr/>
          </p:nvSpPr>
          <p:spPr bwMode="auto">
            <a:xfrm flipV="1">
              <a:off x="2695575" y="5962650"/>
              <a:ext cx="0" cy="396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0" name="Line 141"/>
            <p:cNvSpPr>
              <a:spLocks noChangeShapeType="1"/>
            </p:cNvSpPr>
            <p:nvPr/>
          </p:nvSpPr>
          <p:spPr bwMode="auto">
            <a:xfrm flipV="1">
              <a:off x="271780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1" name="Line 142"/>
            <p:cNvSpPr>
              <a:spLocks noChangeShapeType="1"/>
            </p:cNvSpPr>
            <p:nvPr/>
          </p:nvSpPr>
          <p:spPr bwMode="auto">
            <a:xfrm flipV="1">
              <a:off x="272891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2" name="Line 143"/>
            <p:cNvSpPr>
              <a:spLocks noChangeShapeType="1"/>
            </p:cNvSpPr>
            <p:nvPr/>
          </p:nvSpPr>
          <p:spPr bwMode="auto">
            <a:xfrm flipV="1">
              <a:off x="274002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3" name="Line 144"/>
            <p:cNvSpPr>
              <a:spLocks noChangeShapeType="1"/>
            </p:cNvSpPr>
            <p:nvPr/>
          </p:nvSpPr>
          <p:spPr bwMode="auto">
            <a:xfrm flipV="1">
              <a:off x="275272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4" name="Line 145"/>
            <p:cNvSpPr>
              <a:spLocks noChangeShapeType="1"/>
            </p:cNvSpPr>
            <p:nvPr/>
          </p:nvSpPr>
          <p:spPr bwMode="auto">
            <a:xfrm flipV="1">
              <a:off x="2765425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5" name="Line 146"/>
            <p:cNvSpPr>
              <a:spLocks noChangeShapeType="1"/>
            </p:cNvSpPr>
            <p:nvPr/>
          </p:nvSpPr>
          <p:spPr bwMode="auto">
            <a:xfrm flipV="1">
              <a:off x="277653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6" name="Line 147"/>
            <p:cNvSpPr>
              <a:spLocks noChangeShapeType="1"/>
            </p:cNvSpPr>
            <p:nvPr/>
          </p:nvSpPr>
          <p:spPr bwMode="auto">
            <a:xfrm flipV="1">
              <a:off x="2789238" y="5922963"/>
              <a:ext cx="0" cy="7937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7" name="Line 148"/>
            <p:cNvSpPr>
              <a:spLocks noChangeShapeType="1"/>
            </p:cNvSpPr>
            <p:nvPr/>
          </p:nvSpPr>
          <p:spPr bwMode="auto">
            <a:xfrm flipV="1">
              <a:off x="2798763" y="5481638"/>
              <a:ext cx="0" cy="5207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8" name="Line 149"/>
            <p:cNvSpPr>
              <a:spLocks noChangeShapeType="1"/>
            </p:cNvSpPr>
            <p:nvPr/>
          </p:nvSpPr>
          <p:spPr bwMode="auto">
            <a:xfrm flipV="1">
              <a:off x="2809875" y="5903913"/>
              <a:ext cx="0" cy="9842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9" name="Line 150"/>
            <p:cNvSpPr>
              <a:spLocks noChangeShapeType="1"/>
            </p:cNvSpPr>
            <p:nvPr/>
          </p:nvSpPr>
          <p:spPr bwMode="auto">
            <a:xfrm flipV="1">
              <a:off x="2820988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0" name="Line 151"/>
            <p:cNvSpPr>
              <a:spLocks noChangeShapeType="1"/>
            </p:cNvSpPr>
            <p:nvPr/>
          </p:nvSpPr>
          <p:spPr bwMode="auto">
            <a:xfrm flipV="1">
              <a:off x="283210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1" name="Line 152"/>
            <p:cNvSpPr>
              <a:spLocks noChangeShapeType="1"/>
            </p:cNvSpPr>
            <p:nvPr/>
          </p:nvSpPr>
          <p:spPr bwMode="auto">
            <a:xfrm flipV="1">
              <a:off x="284321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2" name="Line 153"/>
            <p:cNvSpPr>
              <a:spLocks noChangeShapeType="1"/>
            </p:cNvSpPr>
            <p:nvPr/>
          </p:nvSpPr>
          <p:spPr bwMode="auto">
            <a:xfrm flipV="1">
              <a:off x="285432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3" name="Line 154"/>
            <p:cNvSpPr>
              <a:spLocks noChangeShapeType="1"/>
            </p:cNvSpPr>
            <p:nvPr/>
          </p:nvSpPr>
          <p:spPr bwMode="auto">
            <a:xfrm flipV="1">
              <a:off x="286543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4" name="Line 155"/>
            <p:cNvSpPr>
              <a:spLocks noChangeShapeType="1"/>
            </p:cNvSpPr>
            <p:nvPr/>
          </p:nvSpPr>
          <p:spPr bwMode="auto">
            <a:xfrm flipV="1">
              <a:off x="288925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5" name="Line 156"/>
            <p:cNvSpPr>
              <a:spLocks noChangeShapeType="1"/>
            </p:cNvSpPr>
            <p:nvPr/>
          </p:nvSpPr>
          <p:spPr bwMode="auto">
            <a:xfrm flipV="1">
              <a:off x="290353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6" name="Line 157"/>
            <p:cNvSpPr>
              <a:spLocks noChangeShapeType="1"/>
            </p:cNvSpPr>
            <p:nvPr/>
          </p:nvSpPr>
          <p:spPr bwMode="auto">
            <a:xfrm flipV="1">
              <a:off x="2913063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7" name="Line 158"/>
            <p:cNvSpPr>
              <a:spLocks noChangeShapeType="1"/>
            </p:cNvSpPr>
            <p:nvPr/>
          </p:nvSpPr>
          <p:spPr bwMode="auto">
            <a:xfrm flipV="1">
              <a:off x="292417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8" name="Line 159"/>
            <p:cNvSpPr>
              <a:spLocks noChangeShapeType="1"/>
            </p:cNvSpPr>
            <p:nvPr/>
          </p:nvSpPr>
          <p:spPr bwMode="auto">
            <a:xfrm flipV="1">
              <a:off x="293528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9" name="Line 160"/>
            <p:cNvSpPr>
              <a:spLocks noChangeShapeType="1"/>
            </p:cNvSpPr>
            <p:nvPr/>
          </p:nvSpPr>
          <p:spPr bwMode="auto">
            <a:xfrm flipV="1">
              <a:off x="295751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0" name="Line 161"/>
            <p:cNvSpPr>
              <a:spLocks noChangeShapeType="1"/>
            </p:cNvSpPr>
            <p:nvPr/>
          </p:nvSpPr>
          <p:spPr bwMode="auto">
            <a:xfrm flipV="1">
              <a:off x="296862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1" name="Line 162"/>
            <p:cNvSpPr>
              <a:spLocks noChangeShapeType="1"/>
            </p:cNvSpPr>
            <p:nvPr/>
          </p:nvSpPr>
          <p:spPr bwMode="auto">
            <a:xfrm flipV="1">
              <a:off x="297973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2" name="Line 163"/>
            <p:cNvSpPr>
              <a:spLocks noChangeShapeType="1"/>
            </p:cNvSpPr>
            <p:nvPr/>
          </p:nvSpPr>
          <p:spPr bwMode="auto">
            <a:xfrm flipV="1">
              <a:off x="299243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3" name="Line 164"/>
            <p:cNvSpPr>
              <a:spLocks noChangeShapeType="1"/>
            </p:cNvSpPr>
            <p:nvPr/>
          </p:nvSpPr>
          <p:spPr bwMode="auto">
            <a:xfrm flipV="1">
              <a:off x="300355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4" name="Line 165"/>
            <p:cNvSpPr>
              <a:spLocks noChangeShapeType="1"/>
            </p:cNvSpPr>
            <p:nvPr/>
          </p:nvSpPr>
          <p:spPr bwMode="auto">
            <a:xfrm flipV="1">
              <a:off x="301466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5" name="Line 166"/>
            <p:cNvSpPr>
              <a:spLocks noChangeShapeType="1"/>
            </p:cNvSpPr>
            <p:nvPr/>
          </p:nvSpPr>
          <p:spPr bwMode="auto">
            <a:xfrm flipV="1">
              <a:off x="3036888" y="5962650"/>
              <a:ext cx="0" cy="396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6" name="Line 167"/>
            <p:cNvSpPr>
              <a:spLocks noChangeShapeType="1"/>
            </p:cNvSpPr>
            <p:nvPr/>
          </p:nvSpPr>
          <p:spPr bwMode="auto">
            <a:xfrm flipV="1">
              <a:off x="304800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7" name="Line 168"/>
            <p:cNvSpPr>
              <a:spLocks noChangeShapeType="1"/>
            </p:cNvSpPr>
            <p:nvPr/>
          </p:nvSpPr>
          <p:spPr bwMode="auto">
            <a:xfrm flipV="1">
              <a:off x="306070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8" name="Line 169"/>
            <p:cNvSpPr>
              <a:spLocks noChangeShapeType="1"/>
            </p:cNvSpPr>
            <p:nvPr/>
          </p:nvSpPr>
          <p:spPr bwMode="auto">
            <a:xfrm flipV="1">
              <a:off x="3082925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9" name="Line 170"/>
            <p:cNvSpPr>
              <a:spLocks noChangeShapeType="1"/>
            </p:cNvSpPr>
            <p:nvPr/>
          </p:nvSpPr>
          <p:spPr bwMode="auto">
            <a:xfrm flipV="1">
              <a:off x="3106738" y="5972175"/>
              <a:ext cx="0" cy="3016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0" name="Line 171"/>
            <p:cNvSpPr>
              <a:spLocks noChangeShapeType="1"/>
            </p:cNvSpPr>
            <p:nvPr/>
          </p:nvSpPr>
          <p:spPr bwMode="auto">
            <a:xfrm flipV="1">
              <a:off x="311785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1" name="Line 172"/>
            <p:cNvSpPr>
              <a:spLocks noChangeShapeType="1"/>
            </p:cNvSpPr>
            <p:nvPr/>
          </p:nvSpPr>
          <p:spPr bwMode="auto">
            <a:xfrm flipV="1">
              <a:off x="312896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2" name="Line 173"/>
            <p:cNvSpPr>
              <a:spLocks noChangeShapeType="1"/>
            </p:cNvSpPr>
            <p:nvPr/>
          </p:nvSpPr>
          <p:spPr bwMode="auto">
            <a:xfrm flipV="1">
              <a:off x="314007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3" name="Line 174"/>
            <p:cNvSpPr>
              <a:spLocks noChangeShapeType="1"/>
            </p:cNvSpPr>
            <p:nvPr/>
          </p:nvSpPr>
          <p:spPr bwMode="auto">
            <a:xfrm flipV="1">
              <a:off x="315118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4" name="Line 175"/>
            <p:cNvSpPr>
              <a:spLocks noChangeShapeType="1"/>
            </p:cNvSpPr>
            <p:nvPr/>
          </p:nvSpPr>
          <p:spPr bwMode="auto">
            <a:xfrm flipV="1">
              <a:off x="316230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5" name="Line 176"/>
            <p:cNvSpPr>
              <a:spLocks noChangeShapeType="1"/>
            </p:cNvSpPr>
            <p:nvPr/>
          </p:nvSpPr>
          <p:spPr bwMode="auto">
            <a:xfrm flipV="1">
              <a:off x="3175000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6" name="Line 177"/>
            <p:cNvSpPr>
              <a:spLocks noChangeShapeType="1"/>
            </p:cNvSpPr>
            <p:nvPr/>
          </p:nvSpPr>
          <p:spPr bwMode="auto">
            <a:xfrm flipV="1">
              <a:off x="318452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7" name="Line 178"/>
            <p:cNvSpPr>
              <a:spLocks noChangeShapeType="1"/>
            </p:cNvSpPr>
            <p:nvPr/>
          </p:nvSpPr>
          <p:spPr bwMode="auto">
            <a:xfrm flipV="1">
              <a:off x="319563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8" name="Line 179"/>
            <p:cNvSpPr>
              <a:spLocks noChangeShapeType="1"/>
            </p:cNvSpPr>
            <p:nvPr/>
          </p:nvSpPr>
          <p:spPr bwMode="auto">
            <a:xfrm flipV="1">
              <a:off x="322103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9" name="Line 180"/>
            <p:cNvSpPr>
              <a:spLocks noChangeShapeType="1"/>
            </p:cNvSpPr>
            <p:nvPr/>
          </p:nvSpPr>
          <p:spPr bwMode="auto">
            <a:xfrm flipV="1">
              <a:off x="324326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0" name="Line 181"/>
            <p:cNvSpPr>
              <a:spLocks noChangeShapeType="1"/>
            </p:cNvSpPr>
            <p:nvPr/>
          </p:nvSpPr>
          <p:spPr bwMode="auto">
            <a:xfrm flipV="1">
              <a:off x="325437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1" name="Line 182"/>
            <p:cNvSpPr>
              <a:spLocks noChangeShapeType="1"/>
            </p:cNvSpPr>
            <p:nvPr/>
          </p:nvSpPr>
          <p:spPr bwMode="auto">
            <a:xfrm flipV="1">
              <a:off x="326548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2" name="Line 183"/>
            <p:cNvSpPr>
              <a:spLocks noChangeShapeType="1"/>
            </p:cNvSpPr>
            <p:nvPr/>
          </p:nvSpPr>
          <p:spPr bwMode="auto">
            <a:xfrm flipV="1">
              <a:off x="3276600" y="5972175"/>
              <a:ext cx="0" cy="3016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3" name="Line 184"/>
            <p:cNvSpPr>
              <a:spLocks noChangeShapeType="1"/>
            </p:cNvSpPr>
            <p:nvPr/>
          </p:nvSpPr>
          <p:spPr bwMode="auto">
            <a:xfrm flipV="1">
              <a:off x="328930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4" name="Line 185"/>
            <p:cNvSpPr>
              <a:spLocks noChangeShapeType="1"/>
            </p:cNvSpPr>
            <p:nvPr/>
          </p:nvSpPr>
          <p:spPr bwMode="auto">
            <a:xfrm flipV="1">
              <a:off x="329882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5" name="Line 186"/>
            <p:cNvSpPr>
              <a:spLocks noChangeShapeType="1"/>
            </p:cNvSpPr>
            <p:nvPr/>
          </p:nvSpPr>
          <p:spPr bwMode="auto">
            <a:xfrm flipV="1">
              <a:off x="330993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6" name="Line 187"/>
            <p:cNvSpPr>
              <a:spLocks noChangeShapeType="1"/>
            </p:cNvSpPr>
            <p:nvPr/>
          </p:nvSpPr>
          <p:spPr bwMode="auto">
            <a:xfrm flipV="1">
              <a:off x="332105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7" name="Line 188"/>
            <p:cNvSpPr>
              <a:spLocks noChangeShapeType="1"/>
            </p:cNvSpPr>
            <p:nvPr/>
          </p:nvSpPr>
          <p:spPr bwMode="auto">
            <a:xfrm flipV="1">
              <a:off x="333216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8" name="Line 189"/>
            <p:cNvSpPr>
              <a:spLocks noChangeShapeType="1"/>
            </p:cNvSpPr>
            <p:nvPr/>
          </p:nvSpPr>
          <p:spPr bwMode="auto">
            <a:xfrm flipV="1">
              <a:off x="334645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9" name="Line 190"/>
            <p:cNvSpPr>
              <a:spLocks noChangeShapeType="1"/>
            </p:cNvSpPr>
            <p:nvPr/>
          </p:nvSpPr>
          <p:spPr bwMode="auto">
            <a:xfrm flipV="1">
              <a:off x="335597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0" name="Line 191"/>
            <p:cNvSpPr>
              <a:spLocks noChangeShapeType="1"/>
            </p:cNvSpPr>
            <p:nvPr/>
          </p:nvSpPr>
          <p:spPr bwMode="auto">
            <a:xfrm flipV="1">
              <a:off x="3379788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1" name="Line 192"/>
            <p:cNvSpPr>
              <a:spLocks noChangeShapeType="1"/>
            </p:cNvSpPr>
            <p:nvPr/>
          </p:nvSpPr>
          <p:spPr bwMode="auto">
            <a:xfrm flipV="1">
              <a:off x="3390900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2" name="Line 193"/>
            <p:cNvSpPr>
              <a:spLocks noChangeShapeType="1"/>
            </p:cNvSpPr>
            <p:nvPr/>
          </p:nvSpPr>
          <p:spPr bwMode="auto">
            <a:xfrm flipV="1">
              <a:off x="3403600" y="5918200"/>
              <a:ext cx="0" cy="8413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3" name="Line 194"/>
            <p:cNvSpPr>
              <a:spLocks noChangeShapeType="1"/>
            </p:cNvSpPr>
            <p:nvPr/>
          </p:nvSpPr>
          <p:spPr bwMode="auto">
            <a:xfrm flipV="1">
              <a:off x="3413125" y="5962650"/>
              <a:ext cx="0" cy="3968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4" name="Line 195"/>
            <p:cNvSpPr>
              <a:spLocks noChangeShapeType="1"/>
            </p:cNvSpPr>
            <p:nvPr/>
          </p:nvSpPr>
          <p:spPr bwMode="auto">
            <a:xfrm flipV="1">
              <a:off x="343535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5" name="Line 196"/>
            <p:cNvSpPr>
              <a:spLocks noChangeShapeType="1"/>
            </p:cNvSpPr>
            <p:nvPr/>
          </p:nvSpPr>
          <p:spPr bwMode="auto">
            <a:xfrm flipV="1">
              <a:off x="344805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6" name="Line 197"/>
            <p:cNvSpPr>
              <a:spLocks noChangeShapeType="1"/>
            </p:cNvSpPr>
            <p:nvPr/>
          </p:nvSpPr>
          <p:spPr bwMode="auto">
            <a:xfrm flipV="1">
              <a:off x="346075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7" name="Line 198"/>
            <p:cNvSpPr>
              <a:spLocks noChangeShapeType="1"/>
            </p:cNvSpPr>
            <p:nvPr/>
          </p:nvSpPr>
          <p:spPr bwMode="auto">
            <a:xfrm flipV="1">
              <a:off x="347027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8" name="Line 199"/>
            <p:cNvSpPr>
              <a:spLocks noChangeShapeType="1"/>
            </p:cNvSpPr>
            <p:nvPr/>
          </p:nvSpPr>
          <p:spPr bwMode="auto">
            <a:xfrm flipV="1">
              <a:off x="348138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9" name="Line 200"/>
            <p:cNvSpPr>
              <a:spLocks noChangeShapeType="1"/>
            </p:cNvSpPr>
            <p:nvPr/>
          </p:nvSpPr>
          <p:spPr bwMode="auto">
            <a:xfrm flipV="1">
              <a:off x="349250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0" name="Line 201"/>
            <p:cNvSpPr>
              <a:spLocks noChangeShapeType="1"/>
            </p:cNvSpPr>
            <p:nvPr/>
          </p:nvSpPr>
          <p:spPr bwMode="auto">
            <a:xfrm flipV="1">
              <a:off x="3503613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1" name="Line 202"/>
            <p:cNvSpPr>
              <a:spLocks noChangeShapeType="1"/>
            </p:cNvSpPr>
            <p:nvPr/>
          </p:nvSpPr>
          <p:spPr bwMode="auto">
            <a:xfrm flipV="1">
              <a:off x="3514725" y="5805488"/>
              <a:ext cx="0" cy="19685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2" name="Line 203"/>
            <p:cNvSpPr>
              <a:spLocks noChangeShapeType="1"/>
            </p:cNvSpPr>
            <p:nvPr/>
          </p:nvSpPr>
          <p:spPr bwMode="auto">
            <a:xfrm flipV="1">
              <a:off x="3527425" y="5892800"/>
              <a:ext cx="0" cy="10953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3" name="Line 204"/>
            <p:cNvSpPr>
              <a:spLocks noChangeShapeType="1"/>
            </p:cNvSpPr>
            <p:nvPr/>
          </p:nvSpPr>
          <p:spPr bwMode="auto">
            <a:xfrm flipV="1">
              <a:off x="353853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4" name="Line 205"/>
            <p:cNvSpPr>
              <a:spLocks noChangeShapeType="1"/>
            </p:cNvSpPr>
            <p:nvPr/>
          </p:nvSpPr>
          <p:spPr bwMode="auto">
            <a:xfrm flipV="1">
              <a:off x="354965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5" name="Line 206"/>
            <p:cNvSpPr>
              <a:spLocks noChangeShapeType="1"/>
            </p:cNvSpPr>
            <p:nvPr/>
          </p:nvSpPr>
          <p:spPr bwMode="auto">
            <a:xfrm flipV="1">
              <a:off x="3575050" y="5580063"/>
              <a:ext cx="0" cy="42227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6" name="Line 207"/>
            <p:cNvSpPr>
              <a:spLocks noChangeShapeType="1"/>
            </p:cNvSpPr>
            <p:nvPr/>
          </p:nvSpPr>
          <p:spPr bwMode="auto">
            <a:xfrm flipV="1">
              <a:off x="3584575" y="5922963"/>
              <a:ext cx="0" cy="7937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7" name="Line 208"/>
            <p:cNvSpPr>
              <a:spLocks noChangeShapeType="1"/>
            </p:cNvSpPr>
            <p:nvPr/>
          </p:nvSpPr>
          <p:spPr bwMode="auto">
            <a:xfrm flipV="1">
              <a:off x="3606800" y="5873750"/>
              <a:ext cx="0" cy="1285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8" name="Line 209"/>
            <p:cNvSpPr>
              <a:spLocks noChangeShapeType="1"/>
            </p:cNvSpPr>
            <p:nvPr/>
          </p:nvSpPr>
          <p:spPr bwMode="auto">
            <a:xfrm flipV="1">
              <a:off x="3617913" y="5892800"/>
              <a:ext cx="0" cy="10953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9" name="Line 210"/>
            <p:cNvSpPr>
              <a:spLocks noChangeShapeType="1"/>
            </p:cNvSpPr>
            <p:nvPr/>
          </p:nvSpPr>
          <p:spPr bwMode="auto">
            <a:xfrm flipV="1">
              <a:off x="3629025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0" name="Line 211"/>
            <p:cNvSpPr>
              <a:spLocks noChangeShapeType="1"/>
            </p:cNvSpPr>
            <p:nvPr/>
          </p:nvSpPr>
          <p:spPr bwMode="auto">
            <a:xfrm flipV="1">
              <a:off x="364013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1" name="Line 212"/>
            <p:cNvSpPr>
              <a:spLocks noChangeShapeType="1"/>
            </p:cNvSpPr>
            <p:nvPr/>
          </p:nvSpPr>
          <p:spPr bwMode="auto">
            <a:xfrm flipV="1">
              <a:off x="365125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2" name="Line 213"/>
            <p:cNvSpPr>
              <a:spLocks noChangeShapeType="1"/>
            </p:cNvSpPr>
            <p:nvPr/>
          </p:nvSpPr>
          <p:spPr bwMode="auto">
            <a:xfrm flipV="1">
              <a:off x="366236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3" name="Line 214"/>
            <p:cNvSpPr>
              <a:spLocks noChangeShapeType="1"/>
            </p:cNvSpPr>
            <p:nvPr/>
          </p:nvSpPr>
          <p:spPr bwMode="auto">
            <a:xfrm flipV="1">
              <a:off x="367506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4" name="Line 215"/>
            <p:cNvSpPr>
              <a:spLocks noChangeShapeType="1"/>
            </p:cNvSpPr>
            <p:nvPr/>
          </p:nvSpPr>
          <p:spPr bwMode="auto">
            <a:xfrm flipV="1">
              <a:off x="369887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5" name="Line 216"/>
            <p:cNvSpPr>
              <a:spLocks noChangeShapeType="1"/>
            </p:cNvSpPr>
            <p:nvPr/>
          </p:nvSpPr>
          <p:spPr bwMode="auto">
            <a:xfrm flipV="1">
              <a:off x="370998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6" name="Line 217"/>
            <p:cNvSpPr>
              <a:spLocks noChangeShapeType="1"/>
            </p:cNvSpPr>
            <p:nvPr/>
          </p:nvSpPr>
          <p:spPr bwMode="auto">
            <a:xfrm flipV="1">
              <a:off x="3721100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7" name="Line 218"/>
            <p:cNvSpPr>
              <a:spLocks noChangeShapeType="1"/>
            </p:cNvSpPr>
            <p:nvPr/>
          </p:nvSpPr>
          <p:spPr bwMode="auto">
            <a:xfrm flipV="1">
              <a:off x="3732213" y="5727700"/>
              <a:ext cx="0" cy="27463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8" name="Line 219"/>
            <p:cNvSpPr>
              <a:spLocks noChangeShapeType="1"/>
            </p:cNvSpPr>
            <p:nvPr/>
          </p:nvSpPr>
          <p:spPr bwMode="auto">
            <a:xfrm flipV="1">
              <a:off x="3743325" y="5932488"/>
              <a:ext cx="0" cy="6985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9" name="Line 220"/>
            <p:cNvSpPr>
              <a:spLocks noChangeShapeType="1"/>
            </p:cNvSpPr>
            <p:nvPr/>
          </p:nvSpPr>
          <p:spPr bwMode="auto">
            <a:xfrm flipV="1">
              <a:off x="375443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0" name="Line 221"/>
            <p:cNvSpPr>
              <a:spLocks noChangeShapeType="1"/>
            </p:cNvSpPr>
            <p:nvPr/>
          </p:nvSpPr>
          <p:spPr bwMode="auto">
            <a:xfrm flipV="1">
              <a:off x="376555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1" name="Line 222"/>
            <p:cNvSpPr>
              <a:spLocks noChangeShapeType="1"/>
            </p:cNvSpPr>
            <p:nvPr/>
          </p:nvSpPr>
          <p:spPr bwMode="auto">
            <a:xfrm flipV="1">
              <a:off x="3776663" y="5972175"/>
              <a:ext cx="0" cy="3016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2" name="Line 223"/>
            <p:cNvSpPr>
              <a:spLocks noChangeShapeType="1"/>
            </p:cNvSpPr>
            <p:nvPr/>
          </p:nvSpPr>
          <p:spPr bwMode="auto">
            <a:xfrm flipV="1">
              <a:off x="378936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3" name="Line 224"/>
            <p:cNvSpPr>
              <a:spLocks noChangeShapeType="1"/>
            </p:cNvSpPr>
            <p:nvPr/>
          </p:nvSpPr>
          <p:spPr bwMode="auto">
            <a:xfrm flipV="1">
              <a:off x="380047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4" name="Line 225"/>
            <p:cNvSpPr>
              <a:spLocks noChangeShapeType="1"/>
            </p:cNvSpPr>
            <p:nvPr/>
          </p:nvSpPr>
          <p:spPr bwMode="auto">
            <a:xfrm flipV="1">
              <a:off x="381158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5" name="Line 226"/>
            <p:cNvSpPr>
              <a:spLocks noChangeShapeType="1"/>
            </p:cNvSpPr>
            <p:nvPr/>
          </p:nvSpPr>
          <p:spPr bwMode="auto">
            <a:xfrm flipV="1">
              <a:off x="382270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6" name="Line 227"/>
            <p:cNvSpPr>
              <a:spLocks noChangeShapeType="1"/>
            </p:cNvSpPr>
            <p:nvPr/>
          </p:nvSpPr>
          <p:spPr bwMode="auto">
            <a:xfrm flipV="1">
              <a:off x="3833813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7" name="Line 228"/>
            <p:cNvSpPr>
              <a:spLocks noChangeShapeType="1"/>
            </p:cNvSpPr>
            <p:nvPr/>
          </p:nvSpPr>
          <p:spPr bwMode="auto">
            <a:xfrm flipV="1">
              <a:off x="384651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8" name="Line 229"/>
            <p:cNvSpPr>
              <a:spLocks noChangeShapeType="1"/>
            </p:cNvSpPr>
            <p:nvPr/>
          </p:nvSpPr>
          <p:spPr bwMode="auto">
            <a:xfrm flipV="1">
              <a:off x="385762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9" name="Line 230"/>
            <p:cNvSpPr>
              <a:spLocks noChangeShapeType="1"/>
            </p:cNvSpPr>
            <p:nvPr/>
          </p:nvSpPr>
          <p:spPr bwMode="auto">
            <a:xfrm flipV="1">
              <a:off x="3868738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0" name="Line 231"/>
            <p:cNvSpPr>
              <a:spLocks noChangeShapeType="1"/>
            </p:cNvSpPr>
            <p:nvPr/>
          </p:nvSpPr>
          <p:spPr bwMode="auto">
            <a:xfrm flipV="1">
              <a:off x="387985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1" name="Line 232"/>
            <p:cNvSpPr>
              <a:spLocks noChangeShapeType="1"/>
            </p:cNvSpPr>
            <p:nvPr/>
          </p:nvSpPr>
          <p:spPr bwMode="auto">
            <a:xfrm flipV="1">
              <a:off x="389096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2" name="Line 233"/>
            <p:cNvSpPr>
              <a:spLocks noChangeShapeType="1"/>
            </p:cNvSpPr>
            <p:nvPr/>
          </p:nvSpPr>
          <p:spPr bwMode="auto">
            <a:xfrm flipV="1">
              <a:off x="390366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3" name="Line 234"/>
            <p:cNvSpPr>
              <a:spLocks noChangeShapeType="1"/>
            </p:cNvSpPr>
            <p:nvPr/>
          </p:nvSpPr>
          <p:spPr bwMode="auto">
            <a:xfrm flipV="1">
              <a:off x="391477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4" name="Line 235"/>
            <p:cNvSpPr>
              <a:spLocks noChangeShapeType="1"/>
            </p:cNvSpPr>
            <p:nvPr/>
          </p:nvSpPr>
          <p:spPr bwMode="auto">
            <a:xfrm flipV="1">
              <a:off x="3925888" y="5972175"/>
              <a:ext cx="0" cy="3016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5" name="Line 236"/>
            <p:cNvSpPr>
              <a:spLocks noChangeShapeType="1"/>
            </p:cNvSpPr>
            <p:nvPr/>
          </p:nvSpPr>
          <p:spPr bwMode="auto">
            <a:xfrm flipV="1">
              <a:off x="3937000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6" name="Line 237"/>
            <p:cNvSpPr>
              <a:spLocks noChangeShapeType="1"/>
            </p:cNvSpPr>
            <p:nvPr/>
          </p:nvSpPr>
          <p:spPr bwMode="auto">
            <a:xfrm flipV="1">
              <a:off x="3960813" y="5972175"/>
              <a:ext cx="0" cy="3016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7" name="Line 238"/>
            <p:cNvSpPr>
              <a:spLocks noChangeShapeType="1"/>
            </p:cNvSpPr>
            <p:nvPr/>
          </p:nvSpPr>
          <p:spPr bwMode="auto">
            <a:xfrm flipV="1">
              <a:off x="3970338" y="5922963"/>
              <a:ext cx="0" cy="7937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8" name="Line 239"/>
            <p:cNvSpPr>
              <a:spLocks noChangeShapeType="1"/>
            </p:cNvSpPr>
            <p:nvPr/>
          </p:nvSpPr>
          <p:spPr bwMode="auto">
            <a:xfrm flipV="1">
              <a:off x="3981450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9" name="Line 240"/>
            <p:cNvSpPr>
              <a:spLocks noChangeShapeType="1"/>
            </p:cNvSpPr>
            <p:nvPr/>
          </p:nvSpPr>
          <p:spPr bwMode="auto">
            <a:xfrm flipV="1">
              <a:off x="3992563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0" name="Line 241"/>
            <p:cNvSpPr>
              <a:spLocks noChangeShapeType="1"/>
            </p:cNvSpPr>
            <p:nvPr/>
          </p:nvSpPr>
          <p:spPr bwMode="auto">
            <a:xfrm flipV="1">
              <a:off x="4005263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1" name="Line 242"/>
            <p:cNvSpPr>
              <a:spLocks noChangeShapeType="1"/>
            </p:cNvSpPr>
            <p:nvPr/>
          </p:nvSpPr>
          <p:spPr bwMode="auto">
            <a:xfrm flipV="1">
              <a:off x="401796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2" name="Line 243"/>
            <p:cNvSpPr>
              <a:spLocks noChangeShapeType="1"/>
            </p:cNvSpPr>
            <p:nvPr/>
          </p:nvSpPr>
          <p:spPr bwMode="auto">
            <a:xfrm flipV="1">
              <a:off x="4029075" y="5815013"/>
              <a:ext cx="0" cy="1873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3" name="Line 244"/>
            <p:cNvSpPr>
              <a:spLocks noChangeShapeType="1"/>
            </p:cNvSpPr>
            <p:nvPr/>
          </p:nvSpPr>
          <p:spPr bwMode="auto">
            <a:xfrm flipV="1">
              <a:off x="4040188" y="5951538"/>
              <a:ext cx="0" cy="508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4" name="Line 245"/>
            <p:cNvSpPr>
              <a:spLocks noChangeShapeType="1"/>
            </p:cNvSpPr>
            <p:nvPr/>
          </p:nvSpPr>
          <p:spPr bwMode="auto">
            <a:xfrm flipV="1">
              <a:off x="4051300" y="5824538"/>
              <a:ext cx="0" cy="1778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5" name="Line 246"/>
            <p:cNvSpPr>
              <a:spLocks noChangeShapeType="1"/>
            </p:cNvSpPr>
            <p:nvPr/>
          </p:nvSpPr>
          <p:spPr bwMode="auto">
            <a:xfrm flipV="1">
              <a:off x="406241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6" name="Line 247"/>
            <p:cNvSpPr>
              <a:spLocks noChangeShapeType="1"/>
            </p:cNvSpPr>
            <p:nvPr/>
          </p:nvSpPr>
          <p:spPr bwMode="auto">
            <a:xfrm flipV="1">
              <a:off x="407511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7" name="Line 248"/>
            <p:cNvSpPr>
              <a:spLocks noChangeShapeType="1"/>
            </p:cNvSpPr>
            <p:nvPr/>
          </p:nvSpPr>
          <p:spPr bwMode="auto">
            <a:xfrm flipV="1">
              <a:off x="4084638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8" name="Line 249"/>
            <p:cNvSpPr>
              <a:spLocks noChangeShapeType="1"/>
            </p:cNvSpPr>
            <p:nvPr/>
          </p:nvSpPr>
          <p:spPr bwMode="auto">
            <a:xfrm flipV="1">
              <a:off x="4095750" y="4508500"/>
              <a:ext cx="0" cy="149383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9" name="Line 250"/>
            <p:cNvSpPr>
              <a:spLocks noChangeShapeType="1"/>
            </p:cNvSpPr>
            <p:nvPr/>
          </p:nvSpPr>
          <p:spPr bwMode="auto">
            <a:xfrm flipV="1">
              <a:off x="4106863" y="5962650"/>
              <a:ext cx="0" cy="396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0" name="Line 251"/>
            <p:cNvSpPr>
              <a:spLocks noChangeShapeType="1"/>
            </p:cNvSpPr>
            <p:nvPr/>
          </p:nvSpPr>
          <p:spPr bwMode="auto">
            <a:xfrm flipV="1">
              <a:off x="4117975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1" name="Line 252"/>
            <p:cNvSpPr>
              <a:spLocks noChangeShapeType="1"/>
            </p:cNvSpPr>
            <p:nvPr/>
          </p:nvSpPr>
          <p:spPr bwMode="auto">
            <a:xfrm flipV="1">
              <a:off x="412908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2" name="Line 253"/>
            <p:cNvSpPr>
              <a:spLocks noChangeShapeType="1"/>
            </p:cNvSpPr>
            <p:nvPr/>
          </p:nvSpPr>
          <p:spPr bwMode="auto">
            <a:xfrm flipV="1">
              <a:off x="414178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3" name="Line 254"/>
            <p:cNvSpPr>
              <a:spLocks noChangeShapeType="1"/>
            </p:cNvSpPr>
            <p:nvPr/>
          </p:nvSpPr>
          <p:spPr bwMode="auto">
            <a:xfrm flipV="1">
              <a:off x="4198938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4" name="Line 255"/>
            <p:cNvSpPr>
              <a:spLocks noChangeShapeType="1"/>
            </p:cNvSpPr>
            <p:nvPr/>
          </p:nvSpPr>
          <p:spPr bwMode="auto">
            <a:xfrm flipV="1">
              <a:off x="421005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5" name="Line 256"/>
            <p:cNvSpPr>
              <a:spLocks noChangeShapeType="1"/>
            </p:cNvSpPr>
            <p:nvPr/>
          </p:nvSpPr>
          <p:spPr bwMode="auto">
            <a:xfrm flipV="1">
              <a:off x="422116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6" name="Line 257"/>
            <p:cNvSpPr>
              <a:spLocks noChangeShapeType="1"/>
            </p:cNvSpPr>
            <p:nvPr/>
          </p:nvSpPr>
          <p:spPr bwMode="auto">
            <a:xfrm flipV="1">
              <a:off x="423227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7" name="Line 258"/>
            <p:cNvSpPr>
              <a:spLocks noChangeShapeType="1"/>
            </p:cNvSpPr>
            <p:nvPr/>
          </p:nvSpPr>
          <p:spPr bwMode="auto">
            <a:xfrm flipV="1">
              <a:off x="425608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8" name="Line 259"/>
            <p:cNvSpPr>
              <a:spLocks noChangeShapeType="1"/>
            </p:cNvSpPr>
            <p:nvPr/>
          </p:nvSpPr>
          <p:spPr bwMode="auto">
            <a:xfrm flipV="1">
              <a:off x="427831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9" name="Line 260"/>
            <p:cNvSpPr>
              <a:spLocks noChangeShapeType="1"/>
            </p:cNvSpPr>
            <p:nvPr/>
          </p:nvSpPr>
          <p:spPr bwMode="auto">
            <a:xfrm flipV="1">
              <a:off x="430053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0" name="Line 261"/>
            <p:cNvSpPr>
              <a:spLocks noChangeShapeType="1"/>
            </p:cNvSpPr>
            <p:nvPr/>
          </p:nvSpPr>
          <p:spPr bwMode="auto">
            <a:xfrm flipV="1">
              <a:off x="431323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1" name="Line 262"/>
            <p:cNvSpPr>
              <a:spLocks noChangeShapeType="1"/>
            </p:cNvSpPr>
            <p:nvPr/>
          </p:nvSpPr>
          <p:spPr bwMode="auto">
            <a:xfrm flipV="1">
              <a:off x="4324350" y="5942013"/>
              <a:ext cx="0" cy="603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2" name="Line 263"/>
            <p:cNvSpPr>
              <a:spLocks noChangeShapeType="1"/>
            </p:cNvSpPr>
            <p:nvPr/>
          </p:nvSpPr>
          <p:spPr bwMode="auto">
            <a:xfrm flipV="1">
              <a:off x="4335463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3" name="Line 264"/>
            <p:cNvSpPr>
              <a:spLocks noChangeShapeType="1"/>
            </p:cNvSpPr>
            <p:nvPr/>
          </p:nvSpPr>
          <p:spPr bwMode="auto">
            <a:xfrm flipV="1">
              <a:off x="4346575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4" name="Line 265"/>
            <p:cNvSpPr>
              <a:spLocks noChangeShapeType="1"/>
            </p:cNvSpPr>
            <p:nvPr/>
          </p:nvSpPr>
          <p:spPr bwMode="auto">
            <a:xfrm flipV="1">
              <a:off x="4360863" y="5972175"/>
              <a:ext cx="0" cy="3016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5" name="Line 266"/>
            <p:cNvSpPr>
              <a:spLocks noChangeShapeType="1"/>
            </p:cNvSpPr>
            <p:nvPr/>
          </p:nvSpPr>
          <p:spPr bwMode="auto">
            <a:xfrm flipV="1">
              <a:off x="4370388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6" name="Line 267"/>
            <p:cNvSpPr>
              <a:spLocks noChangeShapeType="1"/>
            </p:cNvSpPr>
            <p:nvPr/>
          </p:nvSpPr>
          <p:spPr bwMode="auto">
            <a:xfrm flipV="1">
              <a:off x="438150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7" name="Line 268"/>
            <p:cNvSpPr>
              <a:spLocks noChangeShapeType="1"/>
            </p:cNvSpPr>
            <p:nvPr/>
          </p:nvSpPr>
          <p:spPr bwMode="auto">
            <a:xfrm flipV="1">
              <a:off x="4392613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8" name="Line 269"/>
            <p:cNvSpPr>
              <a:spLocks noChangeShapeType="1"/>
            </p:cNvSpPr>
            <p:nvPr/>
          </p:nvSpPr>
          <p:spPr bwMode="auto">
            <a:xfrm flipV="1">
              <a:off x="440372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9" name="Line 270"/>
            <p:cNvSpPr>
              <a:spLocks noChangeShapeType="1"/>
            </p:cNvSpPr>
            <p:nvPr/>
          </p:nvSpPr>
          <p:spPr bwMode="auto">
            <a:xfrm flipV="1">
              <a:off x="4414838" y="5972175"/>
              <a:ext cx="0" cy="3016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0" name="Line 271"/>
            <p:cNvSpPr>
              <a:spLocks noChangeShapeType="1"/>
            </p:cNvSpPr>
            <p:nvPr/>
          </p:nvSpPr>
          <p:spPr bwMode="auto">
            <a:xfrm flipV="1">
              <a:off x="442595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1" name="Line 272"/>
            <p:cNvSpPr>
              <a:spLocks noChangeShapeType="1"/>
            </p:cNvSpPr>
            <p:nvPr/>
          </p:nvSpPr>
          <p:spPr bwMode="auto">
            <a:xfrm flipV="1">
              <a:off x="443706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2" name="Line 273"/>
            <p:cNvSpPr>
              <a:spLocks noChangeShapeType="1"/>
            </p:cNvSpPr>
            <p:nvPr/>
          </p:nvSpPr>
          <p:spPr bwMode="auto">
            <a:xfrm flipV="1">
              <a:off x="4448175" y="5099050"/>
              <a:ext cx="0" cy="90328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3" name="Line 274"/>
            <p:cNvSpPr>
              <a:spLocks noChangeShapeType="1"/>
            </p:cNvSpPr>
            <p:nvPr/>
          </p:nvSpPr>
          <p:spPr bwMode="auto">
            <a:xfrm flipV="1">
              <a:off x="4460875" y="5756275"/>
              <a:ext cx="0" cy="246063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4" name="Line 275"/>
            <p:cNvSpPr>
              <a:spLocks noChangeShapeType="1"/>
            </p:cNvSpPr>
            <p:nvPr/>
          </p:nvSpPr>
          <p:spPr bwMode="auto">
            <a:xfrm flipV="1">
              <a:off x="4475163" y="5942013"/>
              <a:ext cx="0" cy="603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5" name="Line 276"/>
            <p:cNvSpPr>
              <a:spLocks noChangeShapeType="1"/>
            </p:cNvSpPr>
            <p:nvPr/>
          </p:nvSpPr>
          <p:spPr bwMode="auto">
            <a:xfrm flipV="1">
              <a:off x="449580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6" name="Line 277"/>
            <p:cNvSpPr>
              <a:spLocks noChangeShapeType="1"/>
            </p:cNvSpPr>
            <p:nvPr/>
          </p:nvSpPr>
          <p:spPr bwMode="auto">
            <a:xfrm flipV="1">
              <a:off x="451802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7" name="Line 278"/>
            <p:cNvSpPr>
              <a:spLocks noChangeShapeType="1"/>
            </p:cNvSpPr>
            <p:nvPr/>
          </p:nvSpPr>
          <p:spPr bwMode="auto">
            <a:xfrm flipV="1">
              <a:off x="4529138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8" name="Line 279"/>
            <p:cNvSpPr>
              <a:spLocks noChangeShapeType="1"/>
            </p:cNvSpPr>
            <p:nvPr/>
          </p:nvSpPr>
          <p:spPr bwMode="auto">
            <a:xfrm flipV="1">
              <a:off x="4540250" y="5922963"/>
              <a:ext cx="0" cy="7937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9" name="Line 280"/>
            <p:cNvSpPr>
              <a:spLocks noChangeShapeType="1"/>
            </p:cNvSpPr>
            <p:nvPr/>
          </p:nvSpPr>
          <p:spPr bwMode="auto">
            <a:xfrm flipV="1">
              <a:off x="455136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0" name="Line 281"/>
            <p:cNvSpPr>
              <a:spLocks noChangeShapeType="1"/>
            </p:cNvSpPr>
            <p:nvPr/>
          </p:nvSpPr>
          <p:spPr bwMode="auto">
            <a:xfrm flipV="1">
              <a:off x="457517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1" name="Line 282"/>
            <p:cNvSpPr>
              <a:spLocks noChangeShapeType="1"/>
            </p:cNvSpPr>
            <p:nvPr/>
          </p:nvSpPr>
          <p:spPr bwMode="auto">
            <a:xfrm flipV="1">
              <a:off x="458470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2" name="Line 283"/>
            <p:cNvSpPr>
              <a:spLocks noChangeShapeType="1"/>
            </p:cNvSpPr>
            <p:nvPr/>
          </p:nvSpPr>
          <p:spPr bwMode="auto">
            <a:xfrm flipV="1">
              <a:off x="459740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3" name="Line 284"/>
            <p:cNvSpPr>
              <a:spLocks noChangeShapeType="1"/>
            </p:cNvSpPr>
            <p:nvPr/>
          </p:nvSpPr>
          <p:spPr bwMode="auto">
            <a:xfrm flipV="1">
              <a:off x="460851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4" name="Line 285"/>
            <p:cNvSpPr>
              <a:spLocks noChangeShapeType="1"/>
            </p:cNvSpPr>
            <p:nvPr/>
          </p:nvSpPr>
          <p:spPr bwMode="auto">
            <a:xfrm flipV="1">
              <a:off x="462121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5" name="Line 286"/>
            <p:cNvSpPr>
              <a:spLocks noChangeShapeType="1"/>
            </p:cNvSpPr>
            <p:nvPr/>
          </p:nvSpPr>
          <p:spPr bwMode="auto">
            <a:xfrm flipV="1">
              <a:off x="465455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6" name="Line 287"/>
            <p:cNvSpPr>
              <a:spLocks noChangeShapeType="1"/>
            </p:cNvSpPr>
            <p:nvPr/>
          </p:nvSpPr>
          <p:spPr bwMode="auto">
            <a:xfrm flipV="1">
              <a:off x="4665663" y="5892800"/>
              <a:ext cx="0" cy="10953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7" name="Line 288"/>
            <p:cNvSpPr>
              <a:spLocks noChangeShapeType="1"/>
            </p:cNvSpPr>
            <p:nvPr/>
          </p:nvSpPr>
          <p:spPr bwMode="auto">
            <a:xfrm flipV="1">
              <a:off x="4676775" y="5962650"/>
              <a:ext cx="0" cy="396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8" name="Line 289"/>
            <p:cNvSpPr>
              <a:spLocks noChangeShapeType="1"/>
            </p:cNvSpPr>
            <p:nvPr/>
          </p:nvSpPr>
          <p:spPr bwMode="auto">
            <a:xfrm flipV="1">
              <a:off x="4689475" y="5981700"/>
              <a:ext cx="0" cy="2063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9" name="Line 290"/>
            <p:cNvSpPr>
              <a:spLocks noChangeShapeType="1"/>
            </p:cNvSpPr>
            <p:nvPr/>
          </p:nvSpPr>
          <p:spPr bwMode="auto">
            <a:xfrm flipV="1">
              <a:off x="475615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90" name="Line 291"/>
            <p:cNvSpPr>
              <a:spLocks noChangeShapeType="1"/>
            </p:cNvSpPr>
            <p:nvPr/>
          </p:nvSpPr>
          <p:spPr bwMode="auto">
            <a:xfrm flipV="1">
              <a:off x="480377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91" name="Line 292"/>
            <p:cNvSpPr>
              <a:spLocks noChangeShapeType="1"/>
            </p:cNvSpPr>
            <p:nvPr/>
          </p:nvSpPr>
          <p:spPr bwMode="auto">
            <a:xfrm flipV="1">
              <a:off x="486092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92" name="Line 293"/>
            <p:cNvSpPr>
              <a:spLocks noChangeShapeType="1"/>
            </p:cNvSpPr>
            <p:nvPr/>
          </p:nvSpPr>
          <p:spPr bwMode="auto">
            <a:xfrm flipV="1">
              <a:off x="488156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93" name="Line 294"/>
            <p:cNvSpPr>
              <a:spLocks noChangeShapeType="1"/>
            </p:cNvSpPr>
            <p:nvPr/>
          </p:nvSpPr>
          <p:spPr bwMode="auto">
            <a:xfrm flipV="1">
              <a:off x="490378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94" name="Line 295"/>
            <p:cNvSpPr>
              <a:spLocks noChangeShapeType="1"/>
            </p:cNvSpPr>
            <p:nvPr/>
          </p:nvSpPr>
          <p:spPr bwMode="auto">
            <a:xfrm flipV="1">
              <a:off x="491490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95" name="Line 296"/>
            <p:cNvSpPr>
              <a:spLocks noChangeShapeType="1"/>
            </p:cNvSpPr>
            <p:nvPr/>
          </p:nvSpPr>
          <p:spPr bwMode="auto">
            <a:xfrm flipV="1">
              <a:off x="492601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96" name="Line 297"/>
            <p:cNvSpPr>
              <a:spLocks noChangeShapeType="1"/>
            </p:cNvSpPr>
            <p:nvPr/>
          </p:nvSpPr>
          <p:spPr bwMode="auto">
            <a:xfrm flipV="1">
              <a:off x="495141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97" name="Line 298"/>
            <p:cNvSpPr>
              <a:spLocks noChangeShapeType="1"/>
            </p:cNvSpPr>
            <p:nvPr/>
          </p:nvSpPr>
          <p:spPr bwMode="auto">
            <a:xfrm flipV="1">
              <a:off x="496252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98" name="Line 299"/>
            <p:cNvSpPr>
              <a:spLocks noChangeShapeType="1"/>
            </p:cNvSpPr>
            <p:nvPr/>
          </p:nvSpPr>
          <p:spPr bwMode="auto">
            <a:xfrm flipV="1">
              <a:off x="498475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99" name="Line 300"/>
            <p:cNvSpPr>
              <a:spLocks noChangeShapeType="1"/>
            </p:cNvSpPr>
            <p:nvPr/>
          </p:nvSpPr>
          <p:spPr bwMode="auto">
            <a:xfrm flipV="1">
              <a:off x="499586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00" name="Line 301"/>
            <p:cNvSpPr>
              <a:spLocks noChangeShapeType="1"/>
            </p:cNvSpPr>
            <p:nvPr/>
          </p:nvSpPr>
          <p:spPr bwMode="auto">
            <a:xfrm flipV="1">
              <a:off x="5018088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01" name="Line 302"/>
            <p:cNvSpPr>
              <a:spLocks noChangeShapeType="1"/>
            </p:cNvSpPr>
            <p:nvPr/>
          </p:nvSpPr>
          <p:spPr bwMode="auto">
            <a:xfrm flipV="1">
              <a:off x="5053013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02" name="Line 303"/>
            <p:cNvSpPr>
              <a:spLocks noChangeShapeType="1"/>
            </p:cNvSpPr>
            <p:nvPr/>
          </p:nvSpPr>
          <p:spPr bwMode="auto">
            <a:xfrm flipV="1">
              <a:off x="506412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03" name="Line 304"/>
            <p:cNvSpPr>
              <a:spLocks noChangeShapeType="1"/>
            </p:cNvSpPr>
            <p:nvPr/>
          </p:nvSpPr>
          <p:spPr bwMode="auto">
            <a:xfrm flipV="1">
              <a:off x="5075238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04" name="Line 305"/>
            <p:cNvSpPr>
              <a:spLocks noChangeShapeType="1"/>
            </p:cNvSpPr>
            <p:nvPr/>
          </p:nvSpPr>
          <p:spPr bwMode="auto">
            <a:xfrm flipV="1">
              <a:off x="508635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05" name="Line 306"/>
            <p:cNvSpPr>
              <a:spLocks noChangeShapeType="1"/>
            </p:cNvSpPr>
            <p:nvPr/>
          </p:nvSpPr>
          <p:spPr bwMode="auto">
            <a:xfrm flipV="1">
              <a:off x="509905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06" name="Line 307"/>
            <p:cNvSpPr>
              <a:spLocks noChangeShapeType="1"/>
            </p:cNvSpPr>
            <p:nvPr/>
          </p:nvSpPr>
          <p:spPr bwMode="auto">
            <a:xfrm flipV="1">
              <a:off x="511016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07" name="Line 308"/>
            <p:cNvSpPr>
              <a:spLocks noChangeShapeType="1"/>
            </p:cNvSpPr>
            <p:nvPr/>
          </p:nvSpPr>
          <p:spPr bwMode="auto">
            <a:xfrm flipV="1">
              <a:off x="5121275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08" name="Line 309"/>
            <p:cNvSpPr>
              <a:spLocks noChangeShapeType="1"/>
            </p:cNvSpPr>
            <p:nvPr/>
          </p:nvSpPr>
          <p:spPr bwMode="auto">
            <a:xfrm flipV="1">
              <a:off x="5132388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09" name="Line 310"/>
            <p:cNvSpPr>
              <a:spLocks noChangeShapeType="1"/>
            </p:cNvSpPr>
            <p:nvPr/>
          </p:nvSpPr>
          <p:spPr bwMode="auto">
            <a:xfrm flipV="1">
              <a:off x="514350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0" name="Line 311"/>
            <p:cNvSpPr>
              <a:spLocks noChangeShapeType="1"/>
            </p:cNvSpPr>
            <p:nvPr/>
          </p:nvSpPr>
          <p:spPr bwMode="auto">
            <a:xfrm flipV="1">
              <a:off x="515620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1" name="Line 312"/>
            <p:cNvSpPr>
              <a:spLocks noChangeShapeType="1"/>
            </p:cNvSpPr>
            <p:nvPr/>
          </p:nvSpPr>
          <p:spPr bwMode="auto">
            <a:xfrm flipV="1">
              <a:off x="5167313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2" name="Line 313"/>
            <p:cNvSpPr>
              <a:spLocks noChangeShapeType="1"/>
            </p:cNvSpPr>
            <p:nvPr/>
          </p:nvSpPr>
          <p:spPr bwMode="auto">
            <a:xfrm flipV="1">
              <a:off x="517842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3" name="Line 314"/>
            <p:cNvSpPr>
              <a:spLocks noChangeShapeType="1"/>
            </p:cNvSpPr>
            <p:nvPr/>
          </p:nvSpPr>
          <p:spPr bwMode="auto">
            <a:xfrm flipV="1">
              <a:off x="518953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4" name="Line 315"/>
            <p:cNvSpPr>
              <a:spLocks noChangeShapeType="1"/>
            </p:cNvSpPr>
            <p:nvPr/>
          </p:nvSpPr>
          <p:spPr bwMode="auto">
            <a:xfrm flipV="1">
              <a:off x="524668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5" name="Line 316"/>
            <p:cNvSpPr>
              <a:spLocks noChangeShapeType="1"/>
            </p:cNvSpPr>
            <p:nvPr/>
          </p:nvSpPr>
          <p:spPr bwMode="auto">
            <a:xfrm flipV="1">
              <a:off x="5257800" y="5873750"/>
              <a:ext cx="0" cy="1285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6" name="Line 317"/>
            <p:cNvSpPr>
              <a:spLocks noChangeShapeType="1"/>
            </p:cNvSpPr>
            <p:nvPr/>
          </p:nvSpPr>
          <p:spPr bwMode="auto">
            <a:xfrm flipV="1">
              <a:off x="527050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7" name="Line 318"/>
            <p:cNvSpPr>
              <a:spLocks noChangeShapeType="1"/>
            </p:cNvSpPr>
            <p:nvPr/>
          </p:nvSpPr>
          <p:spPr bwMode="auto">
            <a:xfrm flipV="1">
              <a:off x="529272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8" name="Line 319"/>
            <p:cNvSpPr>
              <a:spLocks noChangeShapeType="1"/>
            </p:cNvSpPr>
            <p:nvPr/>
          </p:nvSpPr>
          <p:spPr bwMode="auto">
            <a:xfrm flipV="1">
              <a:off x="530383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9" name="Line 320"/>
            <p:cNvSpPr>
              <a:spLocks noChangeShapeType="1"/>
            </p:cNvSpPr>
            <p:nvPr/>
          </p:nvSpPr>
          <p:spPr bwMode="auto">
            <a:xfrm flipV="1">
              <a:off x="532606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0" name="Line 321"/>
            <p:cNvSpPr>
              <a:spLocks noChangeShapeType="1"/>
            </p:cNvSpPr>
            <p:nvPr/>
          </p:nvSpPr>
          <p:spPr bwMode="auto">
            <a:xfrm flipV="1">
              <a:off x="533717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1" name="Line 322"/>
            <p:cNvSpPr>
              <a:spLocks noChangeShapeType="1"/>
            </p:cNvSpPr>
            <p:nvPr/>
          </p:nvSpPr>
          <p:spPr bwMode="auto">
            <a:xfrm flipV="1">
              <a:off x="5360988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2" name="Line 323"/>
            <p:cNvSpPr>
              <a:spLocks noChangeShapeType="1"/>
            </p:cNvSpPr>
            <p:nvPr/>
          </p:nvSpPr>
          <p:spPr bwMode="auto">
            <a:xfrm flipV="1">
              <a:off x="5370513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3" name="Line 324"/>
            <p:cNvSpPr>
              <a:spLocks noChangeShapeType="1"/>
            </p:cNvSpPr>
            <p:nvPr/>
          </p:nvSpPr>
          <p:spPr bwMode="auto">
            <a:xfrm flipV="1">
              <a:off x="5381625" y="3014663"/>
              <a:ext cx="0" cy="298767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4" name="Line 325"/>
            <p:cNvSpPr>
              <a:spLocks noChangeShapeType="1"/>
            </p:cNvSpPr>
            <p:nvPr/>
          </p:nvSpPr>
          <p:spPr bwMode="auto">
            <a:xfrm flipV="1">
              <a:off x="5394325" y="4911725"/>
              <a:ext cx="0" cy="1090613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5" name="Line 326"/>
            <p:cNvSpPr>
              <a:spLocks noChangeShapeType="1"/>
            </p:cNvSpPr>
            <p:nvPr/>
          </p:nvSpPr>
          <p:spPr bwMode="auto">
            <a:xfrm flipV="1">
              <a:off x="5407025" y="5845175"/>
              <a:ext cx="0" cy="15716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6" name="Line 327"/>
            <p:cNvSpPr>
              <a:spLocks noChangeShapeType="1"/>
            </p:cNvSpPr>
            <p:nvPr/>
          </p:nvSpPr>
          <p:spPr bwMode="auto">
            <a:xfrm flipV="1">
              <a:off x="541813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7" name="Line 328"/>
            <p:cNvSpPr>
              <a:spLocks noChangeShapeType="1"/>
            </p:cNvSpPr>
            <p:nvPr/>
          </p:nvSpPr>
          <p:spPr bwMode="auto">
            <a:xfrm flipV="1">
              <a:off x="546258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8" name="Line 329"/>
            <p:cNvSpPr>
              <a:spLocks noChangeShapeType="1"/>
            </p:cNvSpPr>
            <p:nvPr/>
          </p:nvSpPr>
          <p:spPr bwMode="auto">
            <a:xfrm flipV="1">
              <a:off x="547528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9" name="Line 330"/>
            <p:cNvSpPr>
              <a:spLocks noChangeShapeType="1"/>
            </p:cNvSpPr>
            <p:nvPr/>
          </p:nvSpPr>
          <p:spPr bwMode="auto">
            <a:xfrm flipV="1">
              <a:off x="5484813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0" name="Line 331"/>
            <p:cNvSpPr>
              <a:spLocks noChangeShapeType="1"/>
            </p:cNvSpPr>
            <p:nvPr/>
          </p:nvSpPr>
          <p:spPr bwMode="auto">
            <a:xfrm flipV="1">
              <a:off x="5497513" y="5922963"/>
              <a:ext cx="0" cy="7937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1" name="Line 332"/>
            <p:cNvSpPr>
              <a:spLocks noChangeShapeType="1"/>
            </p:cNvSpPr>
            <p:nvPr/>
          </p:nvSpPr>
          <p:spPr bwMode="auto">
            <a:xfrm flipV="1">
              <a:off x="5508625" y="5962650"/>
              <a:ext cx="0" cy="396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2" name="Line 333"/>
            <p:cNvSpPr>
              <a:spLocks noChangeShapeType="1"/>
            </p:cNvSpPr>
            <p:nvPr/>
          </p:nvSpPr>
          <p:spPr bwMode="auto">
            <a:xfrm flipV="1">
              <a:off x="5519738" y="5962650"/>
              <a:ext cx="0" cy="3968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3" name="Line 334"/>
            <p:cNvSpPr>
              <a:spLocks noChangeShapeType="1"/>
            </p:cNvSpPr>
            <p:nvPr/>
          </p:nvSpPr>
          <p:spPr bwMode="auto">
            <a:xfrm flipV="1">
              <a:off x="555307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4" name="Line 335"/>
            <p:cNvSpPr>
              <a:spLocks noChangeShapeType="1"/>
            </p:cNvSpPr>
            <p:nvPr/>
          </p:nvSpPr>
          <p:spPr bwMode="auto">
            <a:xfrm flipV="1">
              <a:off x="559911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5" name="Line 336"/>
            <p:cNvSpPr>
              <a:spLocks noChangeShapeType="1"/>
            </p:cNvSpPr>
            <p:nvPr/>
          </p:nvSpPr>
          <p:spPr bwMode="auto">
            <a:xfrm flipV="1">
              <a:off x="561181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6" name="Line 337"/>
            <p:cNvSpPr>
              <a:spLocks noChangeShapeType="1"/>
            </p:cNvSpPr>
            <p:nvPr/>
          </p:nvSpPr>
          <p:spPr bwMode="auto">
            <a:xfrm flipV="1">
              <a:off x="563403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7" name="Line 338"/>
            <p:cNvSpPr>
              <a:spLocks noChangeShapeType="1"/>
            </p:cNvSpPr>
            <p:nvPr/>
          </p:nvSpPr>
          <p:spPr bwMode="auto">
            <a:xfrm flipV="1">
              <a:off x="566737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8" name="Line 339"/>
            <p:cNvSpPr>
              <a:spLocks noChangeShapeType="1"/>
            </p:cNvSpPr>
            <p:nvPr/>
          </p:nvSpPr>
          <p:spPr bwMode="auto">
            <a:xfrm flipV="1">
              <a:off x="5678488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9" name="Line 340"/>
            <p:cNvSpPr>
              <a:spLocks noChangeShapeType="1"/>
            </p:cNvSpPr>
            <p:nvPr/>
          </p:nvSpPr>
          <p:spPr bwMode="auto">
            <a:xfrm flipV="1">
              <a:off x="572611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0" name="Line 341"/>
            <p:cNvSpPr>
              <a:spLocks noChangeShapeType="1"/>
            </p:cNvSpPr>
            <p:nvPr/>
          </p:nvSpPr>
          <p:spPr bwMode="auto">
            <a:xfrm flipV="1">
              <a:off x="573722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1" name="Line 342"/>
            <p:cNvSpPr>
              <a:spLocks noChangeShapeType="1"/>
            </p:cNvSpPr>
            <p:nvPr/>
          </p:nvSpPr>
          <p:spPr bwMode="auto">
            <a:xfrm flipV="1">
              <a:off x="574833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2" name="Line 343"/>
            <p:cNvSpPr>
              <a:spLocks noChangeShapeType="1"/>
            </p:cNvSpPr>
            <p:nvPr/>
          </p:nvSpPr>
          <p:spPr bwMode="auto">
            <a:xfrm flipV="1">
              <a:off x="576103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3" name="Line 344"/>
            <p:cNvSpPr>
              <a:spLocks noChangeShapeType="1"/>
            </p:cNvSpPr>
            <p:nvPr/>
          </p:nvSpPr>
          <p:spPr bwMode="auto">
            <a:xfrm flipV="1">
              <a:off x="577056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4" name="Line 345"/>
            <p:cNvSpPr>
              <a:spLocks noChangeShapeType="1"/>
            </p:cNvSpPr>
            <p:nvPr/>
          </p:nvSpPr>
          <p:spPr bwMode="auto">
            <a:xfrm flipV="1">
              <a:off x="581501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5" name="Line 346"/>
            <p:cNvSpPr>
              <a:spLocks noChangeShapeType="1"/>
            </p:cNvSpPr>
            <p:nvPr/>
          </p:nvSpPr>
          <p:spPr bwMode="auto">
            <a:xfrm flipV="1">
              <a:off x="583723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6" name="Line 347"/>
            <p:cNvSpPr>
              <a:spLocks noChangeShapeType="1"/>
            </p:cNvSpPr>
            <p:nvPr/>
          </p:nvSpPr>
          <p:spPr bwMode="auto">
            <a:xfrm flipV="1">
              <a:off x="586105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7" name="Line 348"/>
            <p:cNvSpPr>
              <a:spLocks noChangeShapeType="1"/>
            </p:cNvSpPr>
            <p:nvPr/>
          </p:nvSpPr>
          <p:spPr bwMode="auto">
            <a:xfrm flipV="1">
              <a:off x="589597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8" name="Line 349"/>
            <p:cNvSpPr>
              <a:spLocks noChangeShapeType="1"/>
            </p:cNvSpPr>
            <p:nvPr/>
          </p:nvSpPr>
          <p:spPr bwMode="auto">
            <a:xfrm flipV="1">
              <a:off x="5940425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9" name="Line 350"/>
            <p:cNvSpPr>
              <a:spLocks noChangeShapeType="1"/>
            </p:cNvSpPr>
            <p:nvPr/>
          </p:nvSpPr>
          <p:spPr bwMode="auto">
            <a:xfrm flipV="1">
              <a:off x="5953125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0" name="Line 351"/>
            <p:cNvSpPr>
              <a:spLocks noChangeShapeType="1"/>
            </p:cNvSpPr>
            <p:nvPr/>
          </p:nvSpPr>
          <p:spPr bwMode="auto">
            <a:xfrm flipV="1">
              <a:off x="597535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1" name="Line 352"/>
            <p:cNvSpPr>
              <a:spLocks noChangeShapeType="1"/>
            </p:cNvSpPr>
            <p:nvPr/>
          </p:nvSpPr>
          <p:spPr bwMode="auto">
            <a:xfrm flipV="1">
              <a:off x="598646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2" name="Line 353"/>
            <p:cNvSpPr>
              <a:spLocks noChangeShapeType="1"/>
            </p:cNvSpPr>
            <p:nvPr/>
          </p:nvSpPr>
          <p:spPr bwMode="auto">
            <a:xfrm flipV="1">
              <a:off x="600868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3" name="Line 354"/>
            <p:cNvSpPr>
              <a:spLocks noChangeShapeType="1"/>
            </p:cNvSpPr>
            <p:nvPr/>
          </p:nvSpPr>
          <p:spPr bwMode="auto">
            <a:xfrm flipV="1">
              <a:off x="603250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4" name="Line 355"/>
            <p:cNvSpPr>
              <a:spLocks noChangeShapeType="1"/>
            </p:cNvSpPr>
            <p:nvPr/>
          </p:nvSpPr>
          <p:spPr bwMode="auto">
            <a:xfrm flipV="1">
              <a:off x="604361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5" name="Line 356"/>
            <p:cNvSpPr>
              <a:spLocks noChangeShapeType="1"/>
            </p:cNvSpPr>
            <p:nvPr/>
          </p:nvSpPr>
          <p:spPr bwMode="auto">
            <a:xfrm flipV="1">
              <a:off x="605472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6" name="Line 357"/>
            <p:cNvSpPr>
              <a:spLocks noChangeShapeType="1"/>
            </p:cNvSpPr>
            <p:nvPr/>
          </p:nvSpPr>
          <p:spPr bwMode="auto">
            <a:xfrm flipV="1">
              <a:off x="6078538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7" name="Line 358"/>
            <p:cNvSpPr>
              <a:spLocks noChangeShapeType="1"/>
            </p:cNvSpPr>
            <p:nvPr/>
          </p:nvSpPr>
          <p:spPr bwMode="auto">
            <a:xfrm flipV="1">
              <a:off x="610076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8" name="Line 359"/>
            <p:cNvSpPr>
              <a:spLocks noChangeShapeType="1"/>
            </p:cNvSpPr>
            <p:nvPr/>
          </p:nvSpPr>
          <p:spPr bwMode="auto">
            <a:xfrm flipV="1">
              <a:off x="611187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9" name="Line 360"/>
            <p:cNvSpPr>
              <a:spLocks noChangeShapeType="1"/>
            </p:cNvSpPr>
            <p:nvPr/>
          </p:nvSpPr>
          <p:spPr bwMode="auto">
            <a:xfrm flipV="1">
              <a:off x="612298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0" name="Line 361"/>
            <p:cNvSpPr>
              <a:spLocks noChangeShapeType="1"/>
            </p:cNvSpPr>
            <p:nvPr/>
          </p:nvSpPr>
          <p:spPr bwMode="auto">
            <a:xfrm flipV="1">
              <a:off x="615632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1" name="Line 362"/>
            <p:cNvSpPr>
              <a:spLocks noChangeShapeType="1"/>
            </p:cNvSpPr>
            <p:nvPr/>
          </p:nvSpPr>
          <p:spPr bwMode="auto">
            <a:xfrm flipV="1">
              <a:off x="616743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2" name="Line 363"/>
            <p:cNvSpPr>
              <a:spLocks noChangeShapeType="1"/>
            </p:cNvSpPr>
            <p:nvPr/>
          </p:nvSpPr>
          <p:spPr bwMode="auto">
            <a:xfrm flipV="1">
              <a:off x="617855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3" name="Line 364"/>
            <p:cNvSpPr>
              <a:spLocks noChangeShapeType="1"/>
            </p:cNvSpPr>
            <p:nvPr/>
          </p:nvSpPr>
          <p:spPr bwMode="auto">
            <a:xfrm flipV="1">
              <a:off x="6192838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4" name="Line 365"/>
            <p:cNvSpPr>
              <a:spLocks noChangeShapeType="1"/>
            </p:cNvSpPr>
            <p:nvPr/>
          </p:nvSpPr>
          <p:spPr bwMode="auto">
            <a:xfrm flipV="1">
              <a:off x="6203950" y="4027488"/>
              <a:ext cx="0" cy="197485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5" name="Line 366"/>
            <p:cNvSpPr>
              <a:spLocks noChangeShapeType="1"/>
            </p:cNvSpPr>
            <p:nvPr/>
          </p:nvSpPr>
          <p:spPr bwMode="auto">
            <a:xfrm flipV="1">
              <a:off x="6215063" y="5256213"/>
              <a:ext cx="0" cy="74612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6" name="Line 367"/>
            <p:cNvSpPr>
              <a:spLocks noChangeShapeType="1"/>
            </p:cNvSpPr>
            <p:nvPr/>
          </p:nvSpPr>
          <p:spPr bwMode="auto">
            <a:xfrm flipV="1">
              <a:off x="623728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7" name="Line 368"/>
            <p:cNvSpPr>
              <a:spLocks noChangeShapeType="1"/>
            </p:cNvSpPr>
            <p:nvPr/>
          </p:nvSpPr>
          <p:spPr bwMode="auto">
            <a:xfrm flipV="1">
              <a:off x="628173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8" name="Line 369"/>
            <p:cNvSpPr>
              <a:spLocks noChangeShapeType="1"/>
            </p:cNvSpPr>
            <p:nvPr/>
          </p:nvSpPr>
          <p:spPr bwMode="auto">
            <a:xfrm flipV="1">
              <a:off x="6305550" y="5922963"/>
              <a:ext cx="0" cy="7937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9" name="Line 370"/>
            <p:cNvSpPr>
              <a:spLocks noChangeShapeType="1"/>
            </p:cNvSpPr>
            <p:nvPr/>
          </p:nvSpPr>
          <p:spPr bwMode="auto">
            <a:xfrm flipV="1">
              <a:off x="6318250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0" name="Line 371"/>
            <p:cNvSpPr>
              <a:spLocks noChangeShapeType="1"/>
            </p:cNvSpPr>
            <p:nvPr/>
          </p:nvSpPr>
          <p:spPr bwMode="auto">
            <a:xfrm flipV="1">
              <a:off x="632777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1" name="Line 372"/>
            <p:cNvSpPr>
              <a:spLocks noChangeShapeType="1"/>
            </p:cNvSpPr>
            <p:nvPr/>
          </p:nvSpPr>
          <p:spPr bwMode="auto">
            <a:xfrm flipV="1">
              <a:off x="637540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2" name="Line 373"/>
            <p:cNvSpPr>
              <a:spLocks noChangeShapeType="1"/>
            </p:cNvSpPr>
            <p:nvPr/>
          </p:nvSpPr>
          <p:spPr bwMode="auto">
            <a:xfrm flipV="1">
              <a:off x="6432550" y="5845175"/>
              <a:ext cx="0" cy="157163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3" name="Line 374"/>
            <p:cNvSpPr>
              <a:spLocks noChangeShapeType="1"/>
            </p:cNvSpPr>
            <p:nvPr/>
          </p:nvSpPr>
          <p:spPr bwMode="auto">
            <a:xfrm flipV="1">
              <a:off x="6442075" y="5932488"/>
              <a:ext cx="0" cy="6985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4" name="Line 375"/>
            <p:cNvSpPr>
              <a:spLocks noChangeShapeType="1"/>
            </p:cNvSpPr>
            <p:nvPr/>
          </p:nvSpPr>
          <p:spPr bwMode="auto">
            <a:xfrm flipV="1">
              <a:off x="645318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5" name="Line 376"/>
            <p:cNvSpPr>
              <a:spLocks noChangeShapeType="1"/>
            </p:cNvSpPr>
            <p:nvPr/>
          </p:nvSpPr>
          <p:spPr bwMode="auto">
            <a:xfrm flipV="1">
              <a:off x="651033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6" name="Line 377"/>
            <p:cNvSpPr>
              <a:spLocks noChangeShapeType="1"/>
            </p:cNvSpPr>
            <p:nvPr/>
          </p:nvSpPr>
          <p:spPr bwMode="auto">
            <a:xfrm flipV="1">
              <a:off x="654685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7" name="Line 378"/>
            <p:cNvSpPr>
              <a:spLocks noChangeShapeType="1"/>
            </p:cNvSpPr>
            <p:nvPr/>
          </p:nvSpPr>
          <p:spPr bwMode="auto">
            <a:xfrm flipV="1">
              <a:off x="656748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8" name="Line 379"/>
            <p:cNvSpPr>
              <a:spLocks noChangeShapeType="1"/>
            </p:cNvSpPr>
            <p:nvPr/>
          </p:nvSpPr>
          <p:spPr bwMode="auto">
            <a:xfrm flipV="1">
              <a:off x="660082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9" name="Line 380"/>
            <p:cNvSpPr>
              <a:spLocks noChangeShapeType="1"/>
            </p:cNvSpPr>
            <p:nvPr/>
          </p:nvSpPr>
          <p:spPr bwMode="auto">
            <a:xfrm flipV="1">
              <a:off x="663416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0" name="Line 381"/>
            <p:cNvSpPr>
              <a:spLocks noChangeShapeType="1"/>
            </p:cNvSpPr>
            <p:nvPr/>
          </p:nvSpPr>
          <p:spPr bwMode="auto">
            <a:xfrm flipV="1">
              <a:off x="666115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1" name="Line 382"/>
            <p:cNvSpPr>
              <a:spLocks noChangeShapeType="1"/>
            </p:cNvSpPr>
            <p:nvPr/>
          </p:nvSpPr>
          <p:spPr bwMode="auto">
            <a:xfrm flipV="1">
              <a:off x="667067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2" name="Line 383"/>
            <p:cNvSpPr>
              <a:spLocks noChangeShapeType="1"/>
            </p:cNvSpPr>
            <p:nvPr/>
          </p:nvSpPr>
          <p:spPr bwMode="auto">
            <a:xfrm flipV="1">
              <a:off x="668178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3" name="Line 384"/>
            <p:cNvSpPr>
              <a:spLocks noChangeShapeType="1"/>
            </p:cNvSpPr>
            <p:nvPr/>
          </p:nvSpPr>
          <p:spPr bwMode="auto">
            <a:xfrm flipV="1">
              <a:off x="670401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4" name="Line 385"/>
            <p:cNvSpPr>
              <a:spLocks noChangeShapeType="1"/>
            </p:cNvSpPr>
            <p:nvPr/>
          </p:nvSpPr>
          <p:spPr bwMode="auto">
            <a:xfrm flipV="1">
              <a:off x="672623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5" name="Line 386"/>
            <p:cNvSpPr>
              <a:spLocks noChangeShapeType="1"/>
            </p:cNvSpPr>
            <p:nvPr/>
          </p:nvSpPr>
          <p:spPr bwMode="auto">
            <a:xfrm flipV="1">
              <a:off x="679450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6" name="Line 387"/>
            <p:cNvSpPr>
              <a:spLocks noChangeShapeType="1"/>
            </p:cNvSpPr>
            <p:nvPr/>
          </p:nvSpPr>
          <p:spPr bwMode="auto">
            <a:xfrm flipV="1">
              <a:off x="680561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7" name="Line 388"/>
            <p:cNvSpPr>
              <a:spLocks noChangeShapeType="1"/>
            </p:cNvSpPr>
            <p:nvPr/>
          </p:nvSpPr>
          <p:spPr bwMode="auto">
            <a:xfrm flipV="1">
              <a:off x="681831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8" name="Line 389"/>
            <p:cNvSpPr>
              <a:spLocks noChangeShapeType="1"/>
            </p:cNvSpPr>
            <p:nvPr/>
          </p:nvSpPr>
          <p:spPr bwMode="auto">
            <a:xfrm flipV="1">
              <a:off x="682942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9" name="Line 390"/>
            <p:cNvSpPr>
              <a:spLocks noChangeShapeType="1"/>
            </p:cNvSpPr>
            <p:nvPr/>
          </p:nvSpPr>
          <p:spPr bwMode="auto">
            <a:xfrm flipV="1">
              <a:off x="691991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0" name="Line 391"/>
            <p:cNvSpPr>
              <a:spLocks noChangeShapeType="1"/>
            </p:cNvSpPr>
            <p:nvPr/>
          </p:nvSpPr>
          <p:spPr bwMode="auto">
            <a:xfrm flipV="1">
              <a:off x="693261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1" name="Line 392"/>
            <p:cNvSpPr>
              <a:spLocks noChangeShapeType="1"/>
            </p:cNvSpPr>
            <p:nvPr/>
          </p:nvSpPr>
          <p:spPr bwMode="auto">
            <a:xfrm flipV="1">
              <a:off x="6989763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2" name="Line 393"/>
            <p:cNvSpPr>
              <a:spLocks noChangeShapeType="1"/>
            </p:cNvSpPr>
            <p:nvPr/>
          </p:nvSpPr>
          <p:spPr bwMode="auto">
            <a:xfrm flipV="1">
              <a:off x="7000875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3" name="Line 394"/>
            <p:cNvSpPr>
              <a:spLocks noChangeShapeType="1"/>
            </p:cNvSpPr>
            <p:nvPr/>
          </p:nvSpPr>
          <p:spPr bwMode="auto">
            <a:xfrm flipV="1">
              <a:off x="701198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4" name="Line 395"/>
            <p:cNvSpPr>
              <a:spLocks noChangeShapeType="1"/>
            </p:cNvSpPr>
            <p:nvPr/>
          </p:nvSpPr>
          <p:spPr bwMode="auto">
            <a:xfrm flipV="1">
              <a:off x="703421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5" name="Line 396"/>
            <p:cNvSpPr>
              <a:spLocks noChangeShapeType="1"/>
            </p:cNvSpPr>
            <p:nvPr/>
          </p:nvSpPr>
          <p:spPr bwMode="auto">
            <a:xfrm flipV="1">
              <a:off x="7046913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6" name="Line 397"/>
            <p:cNvSpPr>
              <a:spLocks noChangeShapeType="1"/>
            </p:cNvSpPr>
            <p:nvPr/>
          </p:nvSpPr>
          <p:spPr bwMode="auto">
            <a:xfrm flipV="1">
              <a:off x="705643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7" name="Line 398"/>
            <p:cNvSpPr>
              <a:spLocks noChangeShapeType="1"/>
            </p:cNvSpPr>
            <p:nvPr/>
          </p:nvSpPr>
          <p:spPr bwMode="auto">
            <a:xfrm flipV="1">
              <a:off x="7067550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8" name="Line 399"/>
            <p:cNvSpPr>
              <a:spLocks noChangeShapeType="1"/>
            </p:cNvSpPr>
            <p:nvPr/>
          </p:nvSpPr>
          <p:spPr bwMode="auto">
            <a:xfrm flipV="1">
              <a:off x="710406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9" name="Line 400"/>
            <p:cNvSpPr>
              <a:spLocks noChangeShapeType="1"/>
            </p:cNvSpPr>
            <p:nvPr/>
          </p:nvSpPr>
          <p:spPr bwMode="auto">
            <a:xfrm flipV="1">
              <a:off x="7126288" y="5932488"/>
              <a:ext cx="0" cy="6985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0" name="Line 401"/>
            <p:cNvSpPr>
              <a:spLocks noChangeShapeType="1"/>
            </p:cNvSpPr>
            <p:nvPr/>
          </p:nvSpPr>
          <p:spPr bwMode="auto">
            <a:xfrm flipV="1">
              <a:off x="7137400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1" name="Line 402"/>
            <p:cNvSpPr>
              <a:spLocks noChangeShapeType="1"/>
            </p:cNvSpPr>
            <p:nvPr/>
          </p:nvSpPr>
          <p:spPr bwMode="auto">
            <a:xfrm flipV="1">
              <a:off x="714851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2" name="Line 403"/>
            <p:cNvSpPr>
              <a:spLocks noChangeShapeType="1"/>
            </p:cNvSpPr>
            <p:nvPr/>
          </p:nvSpPr>
          <p:spPr bwMode="auto">
            <a:xfrm flipV="1">
              <a:off x="721836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3" name="Line 404"/>
            <p:cNvSpPr>
              <a:spLocks noChangeShapeType="1"/>
            </p:cNvSpPr>
            <p:nvPr/>
          </p:nvSpPr>
          <p:spPr bwMode="auto">
            <a:xfrm flipV="1">
              <a:off x="722788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4" name="Line 405"/>
            <p:cNvSpPr>
              <a:spLocks noChangeShapeType="1"/>
            </p:cNvSpPr>
            <p:nvPr/>
          </p:nvSpPr>
          <p:spPr bwMode="auto">
            <a:xfrm flipV="1">
              <a:off x="7239000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5" name="Line 406"/>
            <p:cNvSpPr>
              <a:spLocks noChangeShapeType="1"/>
            </p:cNvSpPr>
            <p:nvPr/>
          </p:nvSpPr>
          <p:spPr bwMode="auto">
            <a:xfrm flipV="1">
              <a:off x="7250113" y="5775325"/>
              <a:ext cx="0" cy="227013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6" name="Line 407"/>
            <p:cNvSpPr>
              <a:spLocks noChangeShapeType="1"/>
            </p:cNvSpPr>
            <p:nvPr/>
          </p:nvSpPr>
          <p:spPr bwMode="auto">
            <a:xfrm flipV="1">
              <a:off x="7261225" y="5873750"/>
              <a:ext cx="0" cy="12858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7" name="Line 408"/>
            <p:cNvSpPr>
              <a:spLocks noChangeShapeType="1"/>
            </p:cNvSpPr>
            <p:nvPr/>
          </p:nvSpPr>
          <p:spPr bwMode="auto">
            <a:xfrm flipV="1">
              <a:off x="7272338" y="5892800"/>
              <a:ext cx="0" cy="10953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8" name="Line 409"/>
            <p:cNvSpPr>
              <a:spLocks noChangeShapeType="1"/>
            </p:cNvSpPr>
            <p:nvPr/>
          </p:nvSpPr>
          <p:spPr bwMode="auto">
            <a:xfrm flipV="1">
              <a:off x="7285038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9" name="Line 410"/>
            <p:cNvSpPr>
              <a:spLocks noChangeShapeType="1"/>
            </p:cNvSpPr>
            <p:nvPr/>
          </p:nvSpPr>
          <p:spPr bwMode="auto">
            <a:xfrm flipV="1">
              <a:off x="736441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10" name="Line 411"/>
            <p:cNvSpPr>
              <a:spLocks noChangeShapeType="1"/>
            </p:cNvSpPr>
            <p:nvPr/>
          </p:nvSpPr>
          <p:spPr bwMode="auto">
            <a:xfrm flipV="1">
              <a:off x="737552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11" name="Line 412"/>
            <p:cNvSpPr>
              <a:spLocks noChangeShapeType="1"/>
            </p:cNvSpPr>
            <p:nvPr/>
          </p:nvSpPr>
          <p:spPr bwMode="auto">
            <a:xfrm flipV="1">
              <a:off x="738663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12" name="Line 413"/>
            <p:cNvSpPr>
              <a:spLocks noChangeShapeType="1"/>
            </p:cNvSpPr>
            <p:nvPr/>
          </p:nvSpPr>
          <p:spPr bwMode="auto">
            <a:xfrm flipV="1">
              <a:off x="743267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13" name="Line 414"/>
            <p:cNvSpPr>
              <a:spLocks noChangeShapeType="1"/>
            </p:cNvSpPr>
            <p:nvPr/>
          </p:nvSpPr>
          <p:spPr bwMode="auto">
            <a:xfrm flipV="1">
              <a:off x="7683500" y="5951538"/>
              <a:ext cx="0" cy="508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14" name="Line 415"/>
            <p:cNvSpPr>
              <a:spLocks noChangeShapeType="1"/>
            </p:cNvSpPr>
            <p:nvPr/>
          </p:nvSpPr>
          <p:spPr bwMode="auto">
            <a:xfrm flipV="1">
              <a:off x="7694613" y="5981700"/>
              <a:ext cx="0" cy="2063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15" name="Line 416"/>
            <p:cNvSpPr>
              <a:spLocks noChangeShapeType="1"/>
            </p:cNvSpPr>
            <p:nvPr/>
          </p:nvSpPr>
          <p:spPr bwMode="auto">
            <a:xfrm flipV="1">
              <a:off x="776287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16" name="Line 417"/>
            <p:cNvSpPr>
              <a:spLocks noChangeShapeType="1"/>
            </p:cNvSpPr>
            <p:nvPr/>
          </p:nvSpPr>
          <p:spPr bwMode="auto">
            <a:xfrm flipV="1">
              <a:off x="778668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17" name="Line 418"/>
            <p:cNvSpPr>
              <a:spLocks noChangeShapeType="1"/>
            </p:cNvSpPr>
            <p:nvPr/>
          </p:nvSpPr>
          <p:spPr bwMode="auto">
            <a:xfrm flipV="1">
              <a:off x="805815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18" name="Line 419"/>
            <p:cNvSpPr>
              <a:spLocks noChangeShapeType="1"/>
            </p:cNvSpPr>
            <p:nvPr/>
          </p:nvSpPr>
          <p:spPr bwMode="auto">
            <a:xfrm flipV="1">
              <a:off x="817245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19" name="Line 420"/>
            <p:cNvSpPr>
              <a:spLocks noChangeShapeType="1"/>
            </p:cNvSpPr>
            <p:nvPr/>
          </p:nvSpPr>
          <p:spPr bwMode="auto">
            <a:xfrm flipV="1">
              <a:off x="827563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0" name="Line 421"/>
            <p:cNvSpPr>
              <a:spLocks noChangeShapeType="1"/>
            </p:cNvSpPr>
            <p:nvPr/>
          </p:nvSpPr>
          <p:spPr bwMode="auto">
            <a:xfrm flipV="1">
              <a:off x="851376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1" name="Line 422"/>
            <p:cNvSpPr>
              <a:spLocks noChangeShapeType="1"/>
            </p:cNvSpPr>
            <p:nvPr/>
          </p:nvSpPr>
          <p:spPr bwMode="auto">
            <a:xfrm>
              <a:off x="5292725" y="6016625"/>
              <a:ext cx="0" cy="8096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2" name="Line 423"/>
            <p:cNvSpPr>
              <a:spLocks noChangeShapeType="1"/>
            </p:cNvSpPr>
            <p:nvPr/>
          </p:nvSpPr>
          <p:spPr bwMode="auto">
            <a:xfrm>
              <a:off x="3492500" y="6016625"/>
              <a:ext cx="0" cy="8096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3" name="Line 424"/>
            <p:cNvSpPr>
              <a:spLocks noChangeShapeType="1"/>
            </p:cNvSpPr>
            <p:nvPr/>
          </p:nvSpPr>
          <p:spPr bwMode="auto">
            <a:xfrm>
              <a:off x="1684338" y="6016625"/>
              <a:ext cx="0" cy="8096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4" name="Line 425"/>
            <p:cNvSpPr>
              <a:spLocks noChangeShapeType="1"/>
            </p:cNvSpPr>
            <p:nvPr/>
          </p:nvSpPr>
          <p:spPr bwMode="auto">
            <a:xfrm>
              <a:off x="1033463" y="6010275"/>
              <a:ext cx="0" cy="2381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5" name="Line 426"/>
            <p:cNvSpPr>
              <a:spLocks noChangeShapeType="1"/>
            </p:cNvSpPr>
            <p:nvPr/>
          </p:nvSpPr>
          <p:spPr bwMode="auto">
            <a:xfrm>
              <a:off x="7100888" y="6016625"/>
              <a:ext cx="0" cy="8096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6" name="Line 427"/>
            <p:cNvSpPr>
              <a:spLocks noChangeShapeType="1"/>
            </p:cNvSpPr>
            <p:nvPr/>
          </p:nvSpPr>
          <p:spPr bwMode="auto">
            <a:xfrm>
              <a:off x="828675" y="3028950"/>
              <a:ext cx="204787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7" name="Line 428"/>
            <p:cNvSpPr>
              <a:spLocks noChangeShapeType="1"/>
            </p:cNvSpPr>
            <p:nvPr/>
          </p:nvSpPr>
          <p:spPr bwMode="auto">
            <a:xfrm>
              <a:off x="812800" y="6019800"/>
              <a:ext cx="206375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8" name="Line 429"/>
            <p:cNvSpPr>
              <a:spLocks noChangeShapeType="1"/>
            </p:cNvSpPr>
            <p:nvPr/>
          </p:nvSpPr>
          <p:spPr bwMode="auto">
            <a:xfrm>
              <a:off x="1035050" y="5972175"/>
              <a:ext cx="0" cy="13493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9" name="Line 430"/>
            <p:cNvSpPr>
              <a:spLocks noChangeShapeType="1"/>
            </p:cNvSpPr>
            <p:nvPr/>
          </p:nvSpPr>
          <p:spPr bwMode="auto">
            <a:xfrm>
              <a:off x="1022350" y="6019800"/>
              <a:ext cx="801370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0" name="Line 431"/>
            <p:cNvSpPr>
              <a:spLocks noChangeShapeType="1"/>
            </p:cNvSpPr>
            <p:nvPr/>
          </p:nvSpPr>
          <p:spPr bwMode="auto">
            <a:xfrm flipV="1">
              <a:off x="1035050" y="3033713"/>
              <a:ext cx="0" cy="30067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1" name="Rectangle 432"/>
            <p:cNvSpPr>
              <a:spLocks noChangeArrowheads="1"/>
            </p:cNvSpPr>
            <p:nvPr/>
          </p:nvSpPr>
          <p:spPr bwMode="auto">
            <a:xfrm rot="16200000">
              <a:off x="-493403" y="4451615"/>
              <a:ext cx="2247282" cy="3391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1600"/>
                <a:t>% Relative Abundance</a:t>
              </a:r>
            </a:p>
          </p:txBody>
        </p:sp>
        <p:sp>
          <p:nvSpPr>
            <p:cNvPr id="832" name="Rectangle 433"/>
            <p:cNvSpPr>
              <a:spLocks noChangeArrowheads="1"/>
            </p:cNvSpPr>
            <p:nvPr/>
          </p:nvSpPr>
          <p:spPr bwMode="auto">
            <a:xfrm>
              <a:off x="300038" y="2916238"/>
              <a:ext cx="56515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1800" dirty="0"/>
                <a:t>100</a:t>
              </a:r>
            </a:p>
          </p:txBody>
        </p:sp>
        <p:sp>
          <p:nvSpPr>
            <p:cNvPr id="833" name="Rectangle 434"/>
            <p:cNvSpPr>
              <a:spLocks noChangeArrowheads="1"/>
            </p:cNvSpPr>
            <p:nvPr/>
          </p:nvSpPr>
          <p:spPr bwMode="auto">
            <a:xfrm>
              <a:off x="490538" y="5888038"/>
              <a:ext cx="312737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1800"/>
                <a:t>0</a:t>
              </a:r>
            </a:p>
          </p:txBody>
        </p:sp>
        <p:sp>
          <p:nvSpPr>
            <p:cNvPr id="834" name="Rectangle 435"/>
            <p:cNvSpPr>
              <a:spLocks noChangeArrowheads="1"/>
            </p:cNvSpPr>
            <p:nvPr/>
          </p:nvSpPr>
          <p:spPr bwMode="auto">
            <a:xfrm>
              <a:off x="1335088" y="6108700"/>
              <a:ext cx="56515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1800"/>
                <a:t>250</a:t>
              </a:r>
            </a:p>
          </p:txBody>
        </p:sp>
        <p:sp>
          <p:nvSpPr>
            <p:cNvPr id="835" name="Rectangle 436"/>
            <p:cNvSpPr>
              <a:spLocks noChangeArrowheads="1"/>
            </p:cNvSpPr>
            <p:nvPr/>
          </p:nvSpPr>
          <p:spPr bwMode="auto">
            <a:xfrm>
              <a:off x="3143250" y="6108700"/>
              <a:ext cx="56515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1800"/>
                <a:t>500</a:t>
              </a:r>
            </a:p>
          </p:txBody>
        </p:sp>
        <p:sp>
          <p:nvSpPr>
            <p:cNvPr id="836" name="Rectangle 437"/>
            <p:cNvSpPr>
              <a:spLocks noChangeArrowheads="1"/>
            </p:cNvSpPr>
            <p:nvPr/>
          </p:nvSpPr>
          <p:spPr bwMode="auto">
            <a:xfrm>
              <a:off x="4941888" y="6108700"/>
              <a:ext cx="56515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1800"/>
                <a:t>750</a:t>
              </a:r>
            </a:p>
          </p:txBody>
        </p:sp>
        <p:sp>
          <p:nvSpPr>
            <p:cNvPr id="837" name="Rectangle 438"/>
            <p:cNvSpPr>
              <a:spLocks noChangeArrowheads="1"/>
            </p:cNvSpPr>
            <p:nvPr/>
          </p:nvSpPr>
          <p:spPr bwMode="auto">
            <a:xfrm>
              <a:off x="6662738" y="6108700"/>
              <a:ext cx="69215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1800"/>
                <a:t>1000</a:t>
              </a:r>
            </a:p>
          </p:txBody>
        </p:sp>
      </p:grpSp>
      <p:grpSp>
        <p:nvGrpSpPr>
          <p:cNvPr id="851" name="Group 2"/>
          <p:cNvGrpSpPr>
            <a:grpSpLocks/>
          </p:cNvGrpSpPr>
          <p:nvPr/>
        </p:nvGrpSpPr>
        <p:grpSpPr bwMode="auto">
          <a:xfrm>
            <a:off x="833346" y="990600"/>
            <a:ext cx="6558054" cy="375682"/>
            <a:chOff x="808038" y="1752600"/>
            <a:chExt cx="6558054" cy="375682"/>
          </a:xfrm>
        </p:grpSpPr>
        <p:sp>
          <p:nvSpPr>
            <p:cNvPr id="852" name="Text Box 8"/>
            <p:cNvSpPr txBox="1">
              <a:spLocks noChangeArrowheads="1"/>
            </p:cNvSpPr>
            <p:nvPr/>
          </p:nvSpPr>
          <p:spPr bwMode="auto">
            <a:xfrm>
              <a:off x="7061200" y="1758950"/>
              <a:ext cx="304892" cy="369332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/>
                <a:t>K</a:t>
              </a:r>
              <a:endParaRPr lang="en-US"/>
            </a:p>
          </p:txBody>
        </p:sp>
        <p:sp>
          <p:nvSpPr>
            <p:cNvPr id="853" name="Text Box 10"/>
            <p:cNvSpPr txBox="1">
              <a:spLocks noChangeArrowheads="1"/>
            </p:cNvSpPr>
            <p:nvPr/>
          </p:nvSpPr>
          <p:spPr bwMode="auto">
            <a:xfrm>
              <a:off x="6296025" y="1758950"/>
              <a:ext cx="282450" cy="369332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/>
                <a:t>L</a:t>
              </a:r>
              <a:endParaRPr lang="en-US"/>
            </a:p>
          </p:txBody>
        </p:sp>
        <p:sp>
          <p:nvSpPr>
            <p:cNvPr id="854" name="Text Box 13"/>
            <p:cNvSpPr txBox="1">
              <a:spLocks noChangeArrowheads="1"/>
            </p:cNvSpPr>
            <p:nvPr/>
          </p:nvSpPr>
          <p:spPr bwMode="auto">
            <a:xfrm>
              <a:off x="5595938" y="1758950"/>
              <a:ext cx="296876" cy="369332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 dirty="0"/>
                <a:t>E</a:t>
              </a:r>
              <a:endParaRPr lang="en-US" dirty="0"/>
            </a:p>
          </p:txBody>
        </p:sp>
        <p:sp>
          <p:nvSpPr>
            <p:cNvPr id="855" name="Text Box 16"/>
            <p:cNvSpPr txBox="1">
              <a:spLocks noChangeArrowheads="1"/>
            </p:cNvSpPr>
            <p:nvPr/>
          </p:nvSpPr>
          <p:spPr bwMode="auto">
            <a:xfrm>
              <a:off x="4957763" y="1758950"/>
              <a:ext cx="327334" cy="369332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/>
                <a:t>D</a:t>
              </a:r>
              <a:endParaRPr lang="en-US"/>
            </a:p>
          </p:txBody>
        </p:sp>
        <p:sp>
          <p:nvSpPr>
            <p:cNvPr id="856" name="Text Box 19"/>
            <p:cNvSpPr txBox="1">
              <a:spLocks noChangeArrowheads="1"/>
            </p:cNvSpPr>
            <p:nvPr/>
          </p:nvSpPr>
          <p:spPr bwMode="auto">
            <a:xfrm>
              <a:off x="4318000" y="1758950"/>
              <a:ext cx="296876" cy="369332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 dirty="0"/>
                <a:t>E</a:t>
              </a:r>
              <a:endParaRPr lang="en-US" dirty="0"/>
            </a:p>
          </p:txBody>
        </p:sp>
        <p:sp>
          <p:nvSpPr>
            <p:cNvPr id="857" name="Text Box 22"/>
            <p:cNvSpPr txBox="1">
              <a:spLocks noChangeArrowheads="1"/>
            </p:cNvSpPr>
            <p:nvPr/>
          </p:nvSpPr>
          <p:spPr bwMode="auto">
            <a:xfrm>
              <a:off x="3678238" y="1758950"/>
              <a:ext cx="296876" cy="369332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 dirty="0"/>
                <a:t>E</a:t>
              </a:r>
              <a:endParaRPr lang="en-US" dirty="0"/>
            </a:p>
          </p:txBody>
        </p:sp>
        <p:sp>
          <p:nvSpPr>
            <p:cNvPr id="858" name="Text Box 25"/>
            <p:cNvSpPr txBox="1">
              <a:spLocks noChangeArrowheads="1"/>
            </p:cNvSpPr>
            <p:nvPr/>
          </p:nvSpPr>
          <p:spPr bwMode="auto">
            <a:xfrm>
              <a:off x="3040063" y="1758950"/>
              <a:ext cx="282450" cy="369332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/>
                <a:t>L</a:t>
              </a:r>
              <a:endParaRPr lang="en-US"/>
            </a:p>
          </p:txBody>
        </p:sp>
        <p:sp>
          <p:nvSpPr>
            <p:cNvPr id="859" name="Text Box 28"/>
            <p:cNvSpPr txBox="1">
              <a:spLocks noChangeArrowheads="1"/>
            </p:cNvSpPr>
            <p:nvPr/>
          </p:nvSpPr>
          <p:spPr bwMode="auto">
            <a:xfrm>
              <a:off x="2336800" y="1758950"/>
              <a:ext cx="290464" cy="369332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/>
                <a:t>F</a:t>
              </a:r>
              <a:endParaRPr lang="en-US"/>
            </a:p>
          </p:txBody>
        </p:sp>
        <p:sp>
          <p:nvSpPr>
            <p:cNvPr id="860" name="Text Box 31"/>
            <p:cNvSpPr txBox="1">
              <a:spLocks noChangeArrowheads="1"/>
            </p:cNvSpPr>
            <p:nvPr/>
          </p:nvSpPr>
          <p:spPr bwMode="auto">
            <a:xfrm>
              <a:off x="1571625" y="1758950"/>
              <a:ext cx="330540" cy="369332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/>
                <a:t>G</a:t>
              </a:r>
              <a:endParaRPr lang="en-US"/>
            </a:p>
          </p:txBody>
        </p:sp>
        <p:sp>
          <p:nvSpPr>
            <p:cNvPr id="861" name="Text Box 34"/>
            <p:cNvSpPr txBox="1">
              <a:spLocks noChangeArrowheads="1"/>
            </p:cNvSpPr>
            <p:nvPr/>
          </p:nvSpPr>
          <p:spPr bwMode="auto">
            <a:xfrm>
              <a:off x="808038" y="1752600"/>
              <a:ext cx="290464" cy="369332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 dirty="0"/>
                <a:t>S</a:t>
              </a:r>
              <a:endParaRPr lang="en-US" dirty="0"/>
            </a:p>
          </p:txBody>
        </p:sp>
      </p:grpSp>
      <p:grpSp>
        <p:nvGrpSpPr>
          <p:cNvPr id="866" name="Group 865"/>
          <p:cNvGrpSpPr/>
          <p:nvPr/>
        </p:nvGrpSpPr>
        <p:grpSpPr>
          <a:xfrm>
            <a:off x="6553200" y="2819400"/>
            <a:ext cx="2438400" cy="1981200"/>
            <a:chOff x="6553200" y="2819400"/>
            <a:chExt cx="2438400" cy="1981200"/>
          </a:xfrm>
        </p:grpSpPr>
        <p:pic>
          <p:nvPicPr>
            <p:cNvPr id="841" name="Picture 7"/>
            <p:cNvPicPr>
              <a:picLocks noChangeAspect="1" noChangeArrowheads="1"/>
            </p:cNvPicPr>
            <p:nvPr/>
          </p:nvPicPr>
          <p:blipFill>
            <a:blip r:embed="rId2" cstate="print"/>
            <a:srcRect l="22580" t="3810" r="25807" b="35216"/>
            <a:stretch>
              <a:fillRect/>
            </a:stretch>
          </p:blipFill>
          <p:spPr bwMode="auto">
            <a:xfrm>
              <a:off x="6553200" y="2819400"/>
              <a:ext cx="2438400" cy="198120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842" name="Rectangle 8"/>
            <p:cNvSpPr>
              <a:spLocks noChangeArrowheads="1"/>
            </p:cNvSpPr>
            <p:nvPr/>
          </p:nvSpPr>
          <p:spPr bwMode="auto">
            <a:xfrm>
              <a:off x="7123889" y="2881313"/>
              <a:ext cx="259404" cy="804863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3" name="Rectangle 9"/>
            <p:cNvSpPr>
              <a:spLocks noChangeArrowheads="1"/>
            </p:cNvSpPr>
            <p:nvPr/>
          </p:nvSpPr>
          <p:spPr bwMode="auto">
            <a:xfrm>
              <a:off x="7279532" y="3871913"/>
              <a:ext cx="259404" cy="804863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4" name="Line 10"/>
            <p:cNvSpPr>
              <a:spLocks noChangeShapeType="1"/>
            </p:cNvSpPr>
            <p:nvPr/>
          </p:nvSpPr>
          <p:spPr bwMode="auto">
            <a:xfrm>
              <a:off x="7294772" y="3609568"/>
              <a:ext cx="0" cy="185738"/>
            </a:xfrm>
            <a:prstGeom prst="line">
              <a:avLst/>
            </a:prstGeom>
            <a:noFill/>
            <a:ln w="571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45" name="Line 11"/>
            <p:cNvSpPr>
              <a:spLocks noChangeShapeType="1"/>
            </p:cNvSpPr>
            <p:nvPr/>
          </p:nvSpPr>
          <p:spPr bwMode="auto">
            <a:xfrm flipV="1">
              <a:off x="7302014" y="3840956"/>
              <a:ext cx="0" cy="123825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46" name="Rectangle 8"/>
            <p:cNvSpPr>
              <a:spLocks noChangeArrowheads="1"/>
            </p:cNvSpPr>
            <p:nvPr/>
          </p:nvSpPr>
          <p:spPr bwMode="auto">
            <a:xfrm>
              <a:off x="7965495" y="2946109"/>
              <a:ext cx="51881" cy="804863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7" name="Rectangle 8"/>
            <p:cNvSpPr>
              <a:spLocks noChangeArrowheads="1"/>
            </p:cNvSpPr>
            <p:nvPr/>
          </p:nvSpPr>
          <p:spPr bwMode="auto">
            <a:xfrm>
              <a:off x="7762672" y="2895600"/>
              <a:ext cx="466928" cy="309563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8" name="Rectangle 8"/>
            <p:cNvSpPr>
              <a:spLocks noChangeArrowheads="1"/>
            </p:cNvSpPr>
            <p:nvPr/>
          </p:nvSpPr>
          <p:spPr bwMode="auto">
            <a:xfrm>
              <a:off x="8005864" y="4338637"/>
              <a:ext cx="259404" cy="309563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9" name="Rectangle 8"/>
            <p:cNvSpPr>
              <a:spLocks noChangeArrowheads="1"/>
            </p:cNvSpPr>
            <p:nvPr/>
          </p:nvSpPr>
          <p:spPr bwMode="auto">
            <a:xfrm>
              <a:off x="7968877" y="3840956"/>
              <a:ext cx="51881" cy="804863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863" name="Straight Connector 862"/>
            <p:cNvCxnSpPr/>
            <p:nvPr/>
          </p:nvCxnSpPr>
          <p:spPr>
            <a:xfrm rot="10800000" flipV="1">
              <a:off x="7927181" y="3817143"/>
              <a:ext cx="152400" cy="7620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4" name="Straight Connector 863"/>
            <p:cNvCxnSpPr/>
            <p:nvPr/>
          </p:nvCxnSpPr>
          <p:spPr>
            <a:xfrm rot="10800000" flipV="1">
              <a:off x="7860505" y="3726657"/>
              <a:ext cx="152400" cy="7620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39" name="Rectangle 838"/>
          <p:cNvSpPr/>
          <p:nvPr/>
        </p:nvSpPr>
        <p:spPr>
          <a:xfrm>
            <a:off x="365759" y="137160"/>
            <a:ext cx="55178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14400">
              <a:defRPr/>
            </a:pPr>
            <a:r>
              <a:rPr lang="en-US" sz="2800" kern="0" dirty="0">
                <a:solidFill>
                  <a:schemeClr val="bg1"/>
                </a:solidFill>
                <a:latin typeface="Century Gothic" panose="020B0502020202020204" pitchFamily="34" charset="0"/>
              </a:rPr>
              <a:t>Interpretation of Mass Spectra </a:t>
            </a:r>
          </a:p>
        </p:txBody>
      </p:sp>
    </p:spTree>
    <p:extLst>
      <p:ext uri="{BB962C8B-B14F-4D97-AF65-F5344CB8AC3E}">
        <p14:creationId xmlns:p14="http://schemas.microsoft.com/office/powerpoint/2010/main" val="2427608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630238" y="1447800"/>
            <a:ext cx="7827962" cy="992188"/>
            <a:chOff x="630238" y="1447800"/>
            <a:chExt cx="7828081" cy="991632"/>
          </a:xfrm>
        </p:grpSpPr>
        <p:sp>
          <p:nvSpPr>
            <p:cNvPr id="16805" name="Text Box 7"/>
            <p:cNvSpPr txBox="1">
              <a:spLocks noChangeArrowheads="1"/>
            </p:cNvSpPr>
            <p:nvPr/>
          </p:nvSpPr>
          <p:spPr bwMode="auto">
            <a:xfrm>
              <a:off x="6946900" y="2070100"/>
              <a:ext cx="5651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7030A0"/>
                  </a:solidFill>
                </a:rPr>
                <a:t>147</a:t>
              </a:r>
            </a:p>
          </p:txBody>
        </p:sp>
        <p:sp>
          <p:nvSpPr>
            <p:cNvPr id="16806" name="Text Box 8"/>
            <p:cNvSpPr txBox="1">
              <a:spLocks noChangeArrowheads="1"/>
            </p:cNvSpPr>
            <p:nvPr/>
          </p:nvSpPr>
          <p:spPr bwMode="auto">
            <a:xfrm>
              <a:off x="7061200" y="1758950"/>
              <a:ext cx="3492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FFFFFF"/>
                  </a:solidFill>
                </a:rPr>
                <a:t>K</a:t>
              </a: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6807" name="Text Box 9"/>
            <p:cNvSpPr txBox="1">
              <a:spLocks noChangeArrowheads="1"/>
            </p:cNvSpPr>
            <p:nvPr/>
          </p:nvSpPr>
          <p:spPr bwMode="auto">
            <a:xfrm>
              <a:off x="6884988" y="1447800"/>
              <a:ext cx="6921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FF0066"/>
                  </a:solidFill>
                </a:rPr>
                <a:t>1166</a:t>
              </a:r>
            </a:p>
          </p:txBody>
        </p:sp>
        <p:sp>
          <p:nvSpPr>
            <p:cNvPr id="16808" name="Text Box 10"/>
            <p:cNvSpPr txBox="1">
              <a:spLocks noChangeArrowheads="1"/>
            </p:cNvSpPr>
            <p:nvPr/>
          </p:nvSpPr>
          <p:spPr bwMode="auto">
            <a:xfrm>
              <a:off x="6296025" y="1758950"/>
              <a:ext cx="3238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FFFFFF"/>
                  </a:solidFill>
                </a:rPr>
                <a:t>L</a:t>
              </a: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6809" name="Text Box 11"/>
            <p:cNvSpPr txBox="1">
              <a:spLocks noChangeArrowheads="1"/>
            </p:cNvSpPr>
            <p:nvPr/>
          </p:nvSpPr>
          <p:spPr bwMode="auto">
            <a:xfrm>
              <a:off x="6181725" y="2070100"/>
              <a:ext cx="5651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7030A0"/>
                  </a:solidFill>
                </a:rPr>
                <a:t>260</a:t>
              </a:r>
            </a:p>
          </p:txBody>
        </p:sp>
        <p:sp>
          <p:nvSpPr>
            <p:cNvPr id="16810" name="Text Box 12"/>
            <p:cNvSpPr txBox="1">
              <a:spLocks noChangeArrowheads="1"/>
            </p:cNvSpPr>
            <p:nvPr/>
          </p:nvSpPr>
          <p:spPr bwMode="auto">
            <a:xfrm>
              <a:off x="6119813" y="1447800"/>
              <a:ext cx="6921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FF0066"/>
                  </a:solidFill>
                </a:rPr>
                <a:t>1020</a:t>
              </a:r>
            </a:p>
          </p:txBody>
        </p:sp>
        <p:sp>
          <p:nvSpPr>
            <p:cNvPr id="16811" name="Text Box 13"/>
            <p:cNvSpPr txBox="1">
              <a:spLocks noChangeArrowheads="1"/>
            </p:cNvSpPr>
            <p:nvPr/>
          </p:nvSpPr>
          <p:spPr bwMode="auto">
            <a:xfrm>
              <a:off x="5595938" y="1758950"/>
              <a:ext cx="3365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FFFFFF"/>
                  </a:solidFill>
                </a:rPr>
                <a:t>E</a:t>
              </a: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6812" name="Text Box 14"/>
            <p:cNvSpPr txBox="1">
              <a:spLocks noChangeArrowheads="1"/>
            </p:cNvSpPr>
            <p:nvPr/>
          </p:nvSpPr>
          <p:spPr bwMode="auto">
            <a:xfrm>
              <a:off x="5480050" y="2070100"/>
              <a:ext cx="5651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7030A0"/>
                  </a:solidFill>
                </a:rPr>
                <a:t>389</a:t>
              </a:r>
            </a:p>
          </p:txBody>
        </p:sp>
        <p:sp>
          <p:nvSpPr>
            <p:cNvPr id="16813" name="Text Box 15"/>
            <p:cNvSpPr txBox="1">
              <a:spLocks noChangeArrowheads="1"/>
            </p:cNvSpPr>
            <p:nvPr/>
          </p:nvSpPr>
          <p:spPr bwMode="auto">
            <a:xfrm>
              <a:off x="5481638" y="1447800"/>
              <a:ext cx="5651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FF0066"/>
                  </a:solidFill>
                </a:rPr>
                <a:t>907</a:t>
              </a:r>
            </a:p>
          </p:txBody>
        </p:sp>
        <p:sp>
          <p:nvSpPr>
            <p:cNvPr id="16814" name="Text Box 16"/>
            <p:cNvSpPr txBox="1">
              <a:spLocks noChangeArrowheads="1"/>
            </p:cNvSpPr>
            <p:nvPr/>
          </p:nvSpPr>
          <p:spPr bwMode="auto">
            <a:xfrm>
              <a:off x="4957763" y="1758950"/>
              <a:ext cx="3492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FFFFFF"/>
                  </a:solidFill>
                </a:rPr>
                <a:t>D</a:t>
              </a: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6815" name="Text Box 17"/>
            <p:cNvSpPr txBox="1">
              <a:spLocks noChangeArrowheads="1"/>
            </p:cNvSpPr>
            <p:nvPr/>
          </p:nvSpPr>
          <p:spPr bwMode="auto">
            <a:xfrm>
              <a:off x="4841875" y="2070100"/>
              <a:ext cx="5651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7030A0"/>
                  </a:solidFill>
                </a:rPr>
                <a:t>504</a:t>
              </a:r>
            </a:p>
          </p:txBody>
        </p:sp>
        <p:sp>
          <p:nvSpPr>
            <p:cNvPr id="16816" name="Text Box 18"/>
            <p:cNvSpPr txBox="1">
              <a:spLocks noChangeArrowheads="1"/>
            </p:cNvSpPr>
            <p:nvPr/>
          </p:nvSpPr>
          <p:spPr bwMode="auto">
            <a:xfrm>
              <a:off x="4843463" y="1447800"/>
              <a:ext cx="5651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FF0066"/>
                  </a:solidFill>
                </a:rPr>
                <a:t>778</a:t>
              </a:r>
            </a:p>
          </p:txBody>
        </p:sp>
        <p:sp>
          <p:nvSpPr>
            <p:cNvPr id="16817" name="Text Box 19"/>
            <p:cNvSpPr txBox="1">
              <a:spLocks noChangeArrowheads="1"/>
            </p:cNvSpPr>
            <p:nvPr/>
          </p:nvSpPr>
          <p:spPr bwMode="auto">
            <a:xfrm>
              <a:off x="4318000" y="1758950"/>
              <a:ext cx="3365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FFFFFF"/>
                  </a:solidFill>
                </a:rPr>
                <a:t>E</a:t>
              </a: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6818" name="Text Box 20"/>
            <p:cNvSpPr txBox="1">
              <a:spLocks noChangeArrowheads="1"/>
            </p:cNvSpPr>
            <p:nvPr/>
          </p:nvSpPr>
          <p:spPr bwMode="auto">
            <a:xfrm>
              <a:off x="4202113" y="2070100"/>
              <a:ext cx="5651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7030A0"/>
                  </a:solidFill>
                </a:rPr>
                <a:t>633</a:t>
              </a:r>
            </a:p>
          </p:txBody>
        </p:sp>
        <p:sp>
          <p:nvSpPr>
            <p:cNvPr id="16819" name="Text Box 21"/>
            <p:cNvSpPr txBox="1">
              <a:spLocks noChangeArrowheads="1"/>
            </p:cNvSpPr>
            <p:nvPr/>
          </p:nvSpPr>
          <p:spPr bwMode="auto">
            <a:xfrm>
              <a:off x="4203700" y="1447800"/>
              <a:ext cx="5651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FF0066"/>
                  </a:solidFill>
                </a:rPr>
                <a:t>663</a:t>
              </a:r>
            </a:p>
          </p:txBody>
        </p:sp>
        <p:sp>
          <p:nvSpPr>
            <p:cNvPr id="16820" name="Text Box 22"/>
            <p:cNvSpPr txBox="1">
              <a:spLocks noChangeArrowheads="1"/>
            </p:cNvSpPr>
            <p:nvPr/>
          </p:nvSpPr>
          <p:spPr bwMode="auto">
            <a:xfrm>
              <a:off x="3678238" y="1758950"/>
              <a:ext cx="3365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FFFFFF"/>
                  </a:solidFill>
                </a:rPr>
                <a:t>E</a:t>
              </a: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6821" name="Text Box 23"/>
            <p:cNvSpPr txBox="1">
              <a:spLocks noChangeArrowheads="1"/>
            </p:cNvSpPr>
            <p:nvPr/>
          </p:nvSpPr>
          <p:spPr bwMode="auto">
            <a:xfrm>
              <a:off x="3562350" y="2070100"/>
              <a:ext cx="5651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7030A0"/>
                  </a:solidFill>
                </a:rPr>
                <a:t>762</a:t>
              </a:r>
            </a:p>
          </p:txBody>
        </p:sp>
        <p:sp>
          <p:nvSpPr>
            <p:cNvPr id="16822" name="Text Box 24"/>
            <p:cNvSpPr txBox="1">
              <a:spLocks noChangeArrowheads="1"/>
            </p:cNvSpPr>
            <p:nvPr/>
          </p:nvSpPr>
          <p:spPr bwMode="auto">
            <a:xfrm>
              <a:off x="3581400" y="1447800"/>
              <a:ext cx="5651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 dirty="0">
                  <a:solidFill>
                    <a:srgbClr val="FF0066"/>
                  </a:solidFill>
                </a:rPr>
                <a:t>534</a:t>
              </a:r>
            </a:p>
          </p:txBody>
        </p:sp>
        <p:sp>
          <p:nvSpPr>
            <p:cNvPr id="16823" name="Text Box 25"/>
            <p:cNvSpPr txBox="1">
              <a:spLocks noChangeArrowheads="1"/>
            </p:cNvSpPr>
            <p:nvPr/>
          </p:nvSpPr>
          <p:spPr bwMode="auto">
            <a:xfrm>
              <a:off x="3040063" y="1758950"/>
              <a:ext cx="3238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FFFFFF"/>
                  </a:solidFill>
                </a:rPr>
                <a:t>L</a:t>
              </a: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6824" name="Text Box 26"/>
            <p:cNvSpPr txBox="1">
              <a:spLocks noChangeArrowheads="1"/>
            </p:cNvSpPr>
            <p:nvPr/>
          </p:nvSpPr>
          <p:spPr bwMode="auto">
            <a:xfrm>
              <a:off x="2924175" y="2070100"/>
              <a:ext cx="5651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7030A0"/>
                  </a:solidFill>
                </a:rPr>
                <a:t>875</a:t>
              </a:r>
            </a:p>
          </p:txBody>
        </p:sp>
        <p:sp>
          <p:nvSpPr>
            <p:cNvPr id="16825" name="Text Box 27"/>
            <p:cNvSpPr txBox="1">
              <a:spLocks noChangeArrowheads="1"/>
            </p:cNvSpPr>
            <p:nvPr/>
          </p:nvSpPr>
          <p:spPr bwMode="auto">
            <a:xfrm>
              <a:off x="2943225" y="1447800"/>
              <a:ext cx="5651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FF0066"/>
                  </a:solidFill>
                </a:rPr>
                <a:t>405</a:t>
              </a:r>
            </a:p>
          </p:txBody>
        </p:sp>
        <p:sp>
          <p:nvSpPr>
            <p:cNvPr id="16826" name="Text Box 28"/>
            <p:cNvSpPr txBox="1">
              <a:spLocks noChangeArrowheads="1"/>
            </p:cNvSpPr>
            <p:nvPr/>
          </p:nvSpPr>
          <p:spPr bwMode="auto">
            <a:xfrm>
              <a:off x="2336800" y="1758950"/>
              <a:ext cx="3238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FFFFFF"/>
                  </a:solidFill>
                </a:rPr>
                <a:t>F</a:t>
              </a: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6827" name="Text Box 29"/>
            <p:cNvSpPr txBox="1">
              <a:spLocks noChangeArrowheads="1"/>
            </p:cNvSpPr>
            <p:nvPr/>
          </p:nvSpPr>
          <p:spPr bwMode="auto">
            <a:xfrm>
              <a:off x="2159000" y="2070100"/>
              <a:ext cx="6921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7030A0"/>
                  </a:solidFill>
                </a:rPr>
                <a:t>1022</a:t>
              </a:r>
            </a:p>
          </p:txBody>
        </p:sp>
        <p:sp>
          <p:nvSpPr>
            <p:cNvPr id="16828" name="Text Box 30"/>
            <p:cNvSpPr txBox="1">
              <a:spLocks noChangeArrowheads="1"/>
            </p:cNvSpPr>
            <p:nvPr/>
          </p:nvSpPr>
          <p:spPr bwMode="auto">
            <a:xfrm>
              <a:off x="2239962" y="1447800"/>
              <a:ext cx="5651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FF0066"/>
                  </a:solidFill>
                </a:rPr>
                <a:t>292</a:t>
              </a:r>
            </a:p>
          </p:txBody>
        </p:sp>
        <p:sp>
          <p:nvSpPr>
            <p:cNvPr id="16829" name="Text Box 31"/>
            <p:cNvSpPr txBox="1">
              <a:spLocks noChangeArrowheads="1"/>
            </p:cNvSpPr>
            <p:nvPr/>
          </p:nvSpPr>
          <p:spPr bwMode="auto">
            <a:xfrm>
              <a:off x="1571625" y="1758950"/>
              <a:ext cx="3619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FFFFFF"/>
                  </a:solidFill>
                </a:rPr>
                <a:t>G</a:t>
              </a: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6830" name="Text Box 32"/>
            <p:cNvSpPr txBox="1">
              <a:spLocks noChangeArrowheads="1"/>
            </p:cNvSpPr>
            <p:nvPr/>
          </p:nvSpPr>
          <p:spPr bwMode="auto">
            <a:xfrm>
              <a:off x="1393825" y="2070100"/>
              <a:ext cx="6921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7030A0"/>
                  </a:solidFill>
                </a:rPr>
                <a:t>1080</a:t>
              </a:r>
            </a:p>
          </p:txBody>
        </p:sp>
        <p:sp>
          <p:nvSpPr>
            <p:cNvPr id="16831" name="Text Box 33"/>
            <p:cNvSpPr txBox="1">
              <a:spLocks noChangeArrowheads="1"/>
            </p:cNvSpPr>
            <p:nvPr/>
          </p:nvSpPr>
          <p:spPr bwMode="auto">
            <a:xfrm>
              <a:off x="1474787" y="1447800"/>
              <a:ext cx="5651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FF0066"/>
                  </a:solidFill>
                </a:rPr>
                <a:t>145</a:t>
              </a:r>
            </a:p>
          </p:txBody>
        </p:sp>
        <p:sp>
          <p:nvSpPr>
            <p:cNvPr id="16832" name="Text Box 34"/>
            <p:cNvSpPr txBox="1">
              <a:spLocks noChangeArrowheads="1"/>
            </p:cNvSpPr>
            <p:nvPr/>
          </p:nvSpPr>
          <p:spPr bwMode="auto">
            <a:xfrm>
              <a:off x="808038" y="1752600"/>
              <a:ext cx="3365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FFFFFF"/>
                  </a:solidFill>
                </a:rPr>
                <a:t>S</a:t>
              </a: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6833" name="Text Box 35"/>
            <p:cNvSpPr txBox="1">
              <a:spLocks noChangeArrowheads="1"/>
            </p:cNvSpPr>
            <p:nvPr/>
          </p:nvSpPr>
          <p:spPr bwMode="auto">
            <a:xfrm>
              <a:off x="630238" y="2070100"/>
              <a:ext cx="6921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 dirty="0">
                  <a:solidFill>
                    <a:srgbClr val="7030A0"/>
                  </a:solidFill>
                </a:rPr>
                <a:t>1166</a:t>
              </a:r>
            </a:p>
          </p:txBody>
        </p:sp>
        <p:sp>
          <p:nvSpPr>
            <p:cNvPr id="16834" name="Text Box 36"/>
            <p:cNvSpPr txBox="1">
              <a:spLocks noChangeArrowheads="1"/>
            </p:cNvSpPr>
            <p:nvPr/>
          </p:nvSpPr>
          <p:spPr bwMode="auto">
            <a:xfrm>
              <a:off x="774700" y="1447800"/>
              <a:ext cx="4381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FF0066"/>
                  </a:solidFill>
                </a:rPr>
                <a:t>88</a:t>
              </a:r>
            </a:p>
          </p:txBody>
        </p:sp>
        <p:sp>
          <p:nvSpPr>
            <p:cNvPr id="16835" name="Text Box 37"/>
            <p:cNvSpPr txBox="1">
              <a:spLocks noChangeArrowheads="1"/>
            </p:cNvSpPr>
            <p:nvPr/>
          </p:nvSpPr>
          <p:spPr bwMode="auto">
            <a:xfrm>
              <a:off x="7650163" y="2070100"/>
              <a:ext cx="787395" cy="369332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7030A0"/>
                  </a:solidFill>
                </a:rPr>
                <a:t>y ions</a:t>
              </a:r>
            </a:p>
          </p:txBody>
        </p:sp>
        <p:sp>
          <p:nvSpPr>
            <p:cNvPr id="16836" name="Text Box 38"/>
            <p:cNvSpPr txBox="1">
              <a:spLocks noChangeArrowheads="1"/>
            </p:cNvSpPr>
            <p:nvPr/>
          </p:nvSpPr>
          <p:spPr bwMode="auto">
            <a:xfrm>
              <a:off x="7658100" y="1447800"/>
              <a:ext cx="800219" cy="369332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FF0066"/>
                  </a:solidFill>
                </a:rPr>
                <a:t>b ions</a:t>
              </a:r>
            </a:p>
          </p:txBody>
        </p:sp>
      </p:grpSp>
      <p:grpSp>
        <p:nvGrpSpPr>
          <p:cNvPr id="871" name="Group 870"/>
          <p:cNvGrpSpPr/>
          <p:nvPr/>
        </p:nvGrpSpPr>
        <p:grpSpPr>
          <a:xfrm>
            <a:off x="300038" y="2654300"/>
            <a:ext cx="8736012" cy="3960813"/>
            <a:chOff x="300038" y="2654300"/>
            <a:chExt cx="8736012" cy="3960813"/>
          </a:xfrm>
        </p:grpSpPr>
        <p:sp>
          <p:nvSpPr>
            <p:cNvPr id="455" name="Rectangle 39"/>
            <p:cNvSpPr>
              <a:spLocks noChangeArrowheads="1"/>
            </p:cNvSpPr>
            <p:nvPr/>
          </p:nvSpPr>
          <p:spPr bwMode="auto">
            <a:xfrm>
              <a:off x="4295775" y="6248400"/>
              <a:ext cx="56515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1800"/>
                <a:t>m/z</a:t>
              </a:r>
            </a:p>
          </p:txBody>
        </p:sp>
        <p:sp>
          <p:nvSpPr>
            <p:cNvPr id="456" name="Line 40"/>
            <p:cNvSpPr>
              <a:spLocks noChangeShapeType="1"/>
            </p:cNvSpPr>
            <p:nvPr/>
          </p:nvSpPr>
          <p:spPr bwMode="auto">
            <a:xfrm flipV="1">
              <a:off x="111283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7" name="Line 41"/>
            <p:cNvSpPr>
              <a:spLocks noChangeShapeType="1"/>
            </p:cNvSpPr>
            <p:nvPr/>
          </p:nvSpPr>
          <p:spPr bwMode="auto">
            <a:xfrm flipV="1">
              <a:off x="114617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8" name="Line 42"/>
            <p:cNvSpPr>
              <a:spLocks noChangeShapeType="1"/>
            </p:cNvSpPr>
            <p:nvPr/>
          </p:nvSpPr>
          <p:spPr bwMode="auto">
            <a:xfrm flipV="1">
              <a:off x="118268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9" name="Line 43"/>
            <p:cNvSpPr>
              <a:spLocks noChangeShapeType="1"/>
            </p:cNvSpPr>
            <p:nvPr/>
          </p:nvSpPr>
          <p:spPr bwMode="auto">
            <a:xfrm flipV="1">
              <a:off x="120491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0" name="Line 44"/>
            <p:cNvSpPr>
              <a:spLocks noChangeShapeType="1"/>
            </p:cNvSpPr>
            <p:nvPr/>
          </p:nvSpPr>
          <p:spPr bwMode="auto">
            <a:xfrm flipV="1">
              <a:off x="129540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1" name="Line 45"/>
            <p:cNvSpPr>
              <a:spLocks noChangeShapeType="1"/>
            </p:cNvSpPr>
            <p:nvPr/>
          </p:nvSpPr>
          <p:spPr bwMode="auto">
            <a:xfrm flipV="1">
              <a:off x="130651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2" name="Line 46"/>
            <p:cNvSpPr>
              <a:spLocks noChangeShapeType="1"/>
            </p:cNvSpPr>
            <p:nvPr/>
          </p:nvSpPr>
          <p:spPr bwMode="auto">
            <a:xfrm flipV="1">
              <a:off x="131762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3" name="Line 47"/>
            <p:cNvSpPr>
              <a:spLocks noChangeShapeType="1"/>
            </p:cNvSpPr>
            <p:nvPr/>
          </p:nvSpPr>
          <p:spPr bwMode="auto">
            <a:xfrm flipV="1">
              <a:off x="132873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4" name="Line 48"/>
            <p:cNvSpPr>
              <a:spLocks noChangeShapeType="1"/>
            </p:cNvSpPr>
            <p:nvPr/>
          </p:nvSpPr>
          <p:spPr bwMode="auto">
            <a:xfrm flipV="1">
              <a:off x="134143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5" name="Line 49"/>
            <p:cNvSpPr>
              <a:spLocks noChangeShapeType="1"/>
            </p:cNvSpPr>
            <p:nvPr/>
          </p:nvSpPr>
          <p:spPr bwMode="auto">
            <a:xfrm flipV="1">
              <a:off x="135255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6" name="Line 50"/>
            <p:cNvSpPr>
              <a:spLocks noChangeShapeType="1"/>
            </p:cNvSpPr>
            <p:nvPr/>
          </p:nvSpPr>
          <p:spPr bwMode="auto">
            <a:xfrm flipV="1">
              <a:off x="138588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7" name="Line 51"/>
            <p:cNvSpPr>
              <a:spLocks noChangeShapeType="1"/>
            </p:cNvSpPr>
            <p:nvPr/>
          </p:nvSpPr>
          <p:spPr bwMode="auto">
            <a:xfrm flipV="1">
              <a:off x="139858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8" name="Line 52"/>
            <p:cNvSpPr>
              <a:spLocks noChangeShapeType="1"/>
            </p:cNvSpPr>
            <p:nvPr/>
          </p:nvSpPr>
          <p:spPr bwMode="auto">
            <a:xfrm flipV="1">
              <a:off x="140970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9" name="Line 53"/>
            <p:cNvSpPr>
              <a:spLocks noChangeShapeType="1"/>
            </p:cNvSpPr>
            <p:nvPr/>
          </p:nvSpPr>
          <p:spPr bwMode="auto">
            <a:xfrm flipV="1">
              <a:off x="142081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0" name="Line 54"/>
            <p:cNvSpPr>
              <a:spLocks noChangeShapeType="1"/>
            </p:cNvSpPr>
            <p:nvPr/>
          </p:nvSpPr>
          <p:spPr bwMode="auto">
            <a:xfrm flipV="1">
              <a:off x="143192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1" name="Line 55"/>
            <p:cNvSpPr>
              <a:spLocks noChangeShapeType="1"/>
            </p:cNvSpPr>
            <p:nvPr/>
          </p:nvSpPr>
          <p:spPr bwMode="auto">
            <a:xfrm flipV="1">
              <a:off x="144303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2" name="Line 56"/>
            <p:cNvSpPr>
              <a:spLocks noChangeShapeType="1"/>
            </p:cNvSpPr>
            <p:nvPr/>
          </p:nvSpPr>
          <p:spPr bwMode="auto">
            <a:xfrm flipV="1">
              <a:off x="1454150" y="5972175"/>
              <a:ext cx="0" cy="30163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3" name="Line 57"/>
            <p:cNvSpPr>
              <a:spLocks noChangeShapeType="1"/>
            </p:cNvSpPr>
            <p:nvPr/>
          </p:nvSpPr>
          <p:spPr bwMode="auto">
            <a:xfrm flipV="1">
              <a:off x="146526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4" name="Line 58"/>
            <p:cNvSpPr>
              <a:spLocks noChangeShapeType="1"/>
            </p:cNvSpPr>
            <p:nvPr/>
          </p:nvSpPr>
          <p:spPr bwMode="auto">
            <a:xfrm flipV="1">
              <a:off x="147637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5" name="Line 59"/>
            <p:cNvSpPr>
              <a:spLocks noChangeShapeType="1"/>
            </p:cNvSpPr>
            <p:nvPr/>
          </p:nvSpPr>
          <p:spPr bwMode="auto">
            <a:xfrm flipV="1">
              <a:off x="148907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6" name="Line 60"/>
            <p:cNvSpPr>
              <a:spLocks noChangeShapeType="1"/>
            </p:cNvSpPr>
            <p:nvPr/>
          </p:nvSpPr>
          <p:spPr bwMode="auto">
            <a:xfrm flipV="1">
              <a:off x="150018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7" name="Line 61"/>
            <p:cNvSpPr>
              <a:spLocks noChangeShapeType="1"/>
            </p:cNvSpPr>
            <p:nvPr/>
          </p:nvSpPr>
          <p:spPr bwMode="auto">
            <a:xfrm flipV="1">
              <a:off x="152400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8" name="Line 62"/>
            <p:cNvSpPr>
              <a:spLocks noChangeShapeType="1"/>
            </p:cNvSpPr>
            <p:nvPr/>
          </p:nvSpPr>
          <p:spPr bwMode="auto">
            <a:xfrm flipV="1">
              <a:off x="154622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9" name="Line 63"/>
            <p:cNvSpPr>
              <a:spLocks noChangeShapeType="1"/>
            </p:cNvSpPr>
            <p:nvPr/>
          </p:nvSpPr>
          <p:spPr bwMode="auto">
            <a:xfrm flipV="1">
              <a:off x="1557338" y="5942013"/>
              <a:ext cx="0" cy="603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0" name="Line 64"/>
            <p:cNvSpPr>
              <a:spLocks noChangeShapeType="1"/>
            </p:cNvSpPr>
            <p:nvPr/>
          </p:nvSpPr>
          <p:spPr bwMode="auto">
            <a:xfrm flipV="1">
              <a:off x="156845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1" name="Line 65"/>
            <p:cNvSpPr>
              <a:spLocks noChangeShapeType="1"/>
            </p:cNvSpPr>
            <p:nvPr/>
          </p:nvSpPr>
          <p:spPr bwMode="auto">
            <a:xfrm flipV="1">
              <a:off x="159067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2" name="Line 66"/>
            <p:cNvSpPr>
              <a:spLocks noChangeShapeType="1"/>
            </p:cNvSpPr>
            <p:nvPr/>
          </p:nvSpPr>
          <p:spPr bwMode="auto">
            <a:xfrm flipV="1">
              <a:off x="160337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3" name="Line 67"/>
            <p:cNvSpPr>
              <a:spLocks noChangeShapeType="1"/>
            </p:cNvSpPr>
            <p:nvPr/>
          </p:nvSpPr>
          <p:spPr bwMode="auto">
            <a:xfrm flipV="1">
              <a:off x="161290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4" name="Line 68"/>
            <p:cNvSpPr>
              <a:spLocks noChangeShapeType="1"/>
            </p:cNvSpPr>
            <p:nvPr/>
          </p:nvSpPr>
          <p:spPr bwMode="auto">
            <a:xfrm flipV="1">
              <a:off x="1624013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5" name="Line 69"/>
            <p:cNvSpPr>
              <a:spLocks noChangeShapeType="1"/>
            </p:cNvSpPr>
            <p:nvPr/>
          </p:nvSpPr>
          <p:spPr bwMode="auto">
            <a:xfrm flipV="1">
              <a:off x="164941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6" name="Line 70"/>
            <p:cNvSpPr>
              <a:spLocks noChangeShapeType="1"/>
            </p:cNvSpPr>
            <p:nvPr/>
          </p:nvSpPr>
          <p:spPr bwMode="auto">
            <a:xfrm flipV="1">
              <a:off x="1660525" y="5657850"/>
              <a:ext cx="0" cy="344488"/>
            </a:xfrm>
            <a:prstGeom prst="line">
              <a:avLst/>
            </a:prstGeom>
            <a:noFill/>
            <a:ln w="38100">
              <a:solidFill>
                <a:srgbClr val="7030A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7" name="Line 71"/>
            <p:cNvSpPr>
              <a:spLocks noChangeShapeType="1"/>
            </p:cNvSpPr>
            <p:nvPr/>
          </p:nvSpPr>
          <p:spPr bwMode="auto">
            <a:xfrm flipV="1">
              <a:off x="1671638" y="5962650"/>
              <a:ext cx="0" cy="39688"/>
            </a:xfrm>
            <a:prstGeom prst="line">
              <a:avLst/>
            </a:prstGeom>
            <a:noFill/>
            <a:ln w="38100">
              <a:solidFill>
                <a:srgbClr val="7030A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8" name="Line 72"/>
            <p:cNvSpPr>
              <a:spLocks noChangeShapeType="1"/>
            </p:cNvSpPr>
            <p:nvPr/>
          </p:nvSpPr>
          <p:spPr bwMode="auto">
            <a:xfrm flipV="1">
              <a:off x="169386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9" name="Line 73"/>
            <p:cNvSpPr>
              <a:spLocks noChangeShapeType="1"/>
            </p:cNvSpPr>
            <p:nvPr/>
          </p:nvSpPr>
          <p:spPr bwMode="auto">
            <a:xfrm flipV="1">
              <a:off x="170497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90" name="Line 74"/>
            <p:cNvSpPr>
              <a:spLocks noChangeShapeType="1"/>
            </p:cNvSpPr>
            <p:nvPr/>
          </p:nvSpPr>
          <p:spPr bwMode="auto">
            <a:xfrm flipV="1">
              <a:off x="172720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91" name="Line 75"/>
            <p:cNvSpPr>
              <a:spLocks noChangeShapeType="1"/>
            </p:cNvSpPr>
            <p:nvPr/>
          </p:nvSpPr>
          <p:spPr bwMode="auto">
            <a:xfrm flipV="1">
              <a:off x="173990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92" name="Line 76"/>
            <p:cNvSpPr>
              <a:spLocks noChangeShapeType="1"/>
            </p:cNvSpPr>
            <p:nvPr/>
          </p:nvSpPr>
          <p:spPr bwMode="auto">
            <a:xfrm flipV="1">
              <a:off x="1751013" y="5913438"/>
              <a:ext cx="0" cy="88900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93" name="Line 77"/>
            <p:cNvSpPr>
              <a:spLocks noChangeShapeType="1"/>
            </p:cNvSpPr>
            <p:nvPr/>
          </p:nvSpPr>
          <p:spPr bwMode="auto">
            <a:xfrm flipV="1">
              <a:off x="1762125" y="5903913"/>
              <a:ext cx="0" cy="984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94" name="Line 78"/>
            <p:cNvSpPr>
              <a:spLocks noChangeShapeType="1"/>
            </p:cNvSpPr>
            <p:nvPr/>
          </p:nvSpPr>
          <p:spPr bwMode="auto">
            <a:xfrm flipV="1">
              <a:off x="1774825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95" name="Line 79"/>
            <p:cNvSpPr>
              <a:spLocks noChangeShapeType="1"/>
            </p:cNvSpPr>
            <p:nvPr/>
          </p:nvSpPr>
          <p:spPr bwMode="auto">
            <a:xfrm flipV="1">
              <a:off x="181927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96" name="Line 80"/>
            <p:cNvSpPr>
              <a:spLocks noChangeShapeType="1"/>
            </p:cNvSpPr>
            <p:nvPr/>
          </p:nvSpPr>
          <p:spPr bwMode="auto">
            <a:xfrm flipV="1">
              <a:off x="183197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97" name="Line 81"/>
            <p:cNvSpPr>
              <a:spLocks noChangeShapeType="1"/>
            </p:cNvSpPr>
            <p:nvPr/>
          </p:nvSpPr>
          <p:spPr bwMode="auto">
            <a:xfrm flipV="1">
              <a:off x="184150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98" name="Line 82"/>
            <p:cNvSpPr>
              <a:spLocks noChangeShapeType="1"/>
            </p:cNvSpPr>
            <p:nvPr/>
          </p:nvSpPr>
          <p:spPr bwMode="auto">
            <a:xfrm flipV="1">
              <a:off x="1854200" y="5972175"/>
              <a:ext cx="0" cy="30163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99" name="Line 83"/>
            <p:cNvSpPr>
              <a:spLocks noChangeShapeType="1"/>
            </p:cNvSpPr>
            <p:nvPr/>
          </p:nvSpPr>
          <p:spPr bwMode="auto">
            <a:xfrm flipV="1">
              <a:off x="186531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0" name="Line 84"/>
            <p:cNvSpPr>
              <a:spLocks noChangeShapeType="1"/>
            </p:cNvSpPr>
            <p:nvPr/>
          </p:nvSpPr>
          <p:spPr bwMode="auto">
            <a:xfrm flipV="1">
              <a:off x="187642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1" name="Line 85"/>
            <p:cNvSpPr>
              <a:spLocks noChangeShapeType="1"/>
            </p:cNvSpPr>
            <p:nvPr/>
          </p:nvSpPr>
          <p:spPr bwMode="auto">
            <a:xfrm flipV="1">
              <a:off x="188912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2" name="Line 86"/>
            <p:cNvSpPr>
              <a:spLocks noChangeShapeType="1"/>
            </p:cNvSpPr>
            <p:nvPr/>
          </p:nvSpPr>
          <p:spPr bwMode="auto">
            <a:xfrm flipV="1">
              <a:off x="192087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0066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3" name="Line 87"/>
            <p:cNvSpPr>
              <a:spLocks noChangeShapeType="1"/>
            </p:cNvSpPr>
            <p:nvPr/>
          </p:nvSpPr>
          <p:spPr bwMode="auto">
            <a:xfrm flipV="1">
              <a:off x="196850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0066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4" name="Line 88"/>
            <p:cNvSpPr>
              <a:spLocks noChangeShapeType="1"/>
            </p:cNvSpPr>
            <p:nvPr/>
          </p:nvSpPr>
          <p:spPr bwMode="auto">
            <a:xfrm flipV="1">
              <a:off x="1979613" y="5383213"/>
              <a:ext cx="0" cy="619125"/>
            </a:xfrm>
            <a:prstGeom prst="line">
              <a:avLst/>
            </a:prstGeom>
            <a:noFill/>
            <a:ln w="38100">
              <a:solidFill>
                <a:srgbClr val="FF0066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5" name="Line 89"/>
            <p:cNvSpPr>
              <a:spLocks noChangeShapeType="1"/>
            </p:cNvSpPr>
            <p:nvPr/>
          </p:nvSpPr>
          <p:spPr bwMode="auto">
            <a:xfrm flipV="1">
              <a:off x="1990725" y="5903913"/>
              <a:ext cx="0" cy="98425"/>
            </a:xfrm>
            <a:prstGeom prst="line">
              <a:avLst/>
            </a:prstGeom>
            <a:noFill/>
            <a:ln w="38100">
              <a:solidFill>
                <a:srgbClr val="FF0066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6" name="Line 90"/>
            <p:cNvSpPr>
              <a:spLocks noChangeShapeType="1"/>
            </p:cNvSpPr>
            <p:nvPr/>
          </p:nvSpPr>
          <p:spPr bwMode="auto">
            <a:xfrm flipV="1">
              <a:off x="200342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0066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7" name="Line 91"/>
            <p:cNvSpPr>
              <a:spLocks noChangeShapeType="1"/>
            </p:cNvSpPr>
            <p:nvPr/>
          </p:nvSpPr>
          <p:spPr bwMode="auto">
            <a:xfrm flipV="1">
              <a:off x="202406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8" name="Line 92"/>
            <p:cNvSpPr>
              <a:spLocks noChangeShapeType="1"/>
            </p:cNvSpPr>
            <p:nvPr/>
          </p:nvSpPr>
          <p:spPr bwMode="auto">
            <a:xfrm flipV="1">
              <a:off x="203517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9" name="Line 93"/>
            <p:cNvSpPr>
              <a:spLocks noChangeShapeType="1"/>
            </p:cNvSpPr>
            <p:nvPr/>
          </p:nvSpPr>
          <p:spPr bwMode="auto">
            <a:xfrm flipV="1">
              <a:off x="209232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0" name="Line 94"/>
            <p:cNvSpPr>
              <a:spLocks noChangeShapeType="1"/>
            </p:cNvSpPr>
            <p:nvPr/>
          </p:nvSpPr>
          <p:spPr bwMode="auto">
            <a:xfrm flipV="1">
              <a:off x="211455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1" name="Line 95"/>
            <p:cNvSpPr>
              <a:spLocks noChangeShapeType="1"/>
            </p:cNvSpPr>
            <p:nvPr/>
          </p:nvSpPr>
          <p:spPr bwMode="auto">
            <a:xfrm flipV="1">
              <a:off x="212725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2" name="Line 96"/>
            <p:cNvSpPr>
              <a:spLocks noChangeShapeType="1"/>
            </p:cNvSpPr>
            <p:nvPr/>
          </p:nvSpPr>
          <p:spPr bwMode="auto">
            <a:xfrm flipV="1">
              <a:off x="213836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3" name="Line 97"/>
            <p:cNvSpPr>
              <a:spLocks noChangeShapeType="1"/>
            </p:cNvSpPr>
            <p:nvPr/>
          </p:nvSpPr>
          <p:spPr bwMode="auto">
            <a:xfrm flipV="1">
              <a:off x="214947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4" name="Line 98"/>
            <p:cNvSpPr>
              <a:spLocks noChangeShapeType="1"/>
            </p:cNvSpPr>
            <p:nvPr/>
          </p:nvSpPr>
          <p:spPr bwMode="auto">
            <a:xfrm flipV="1">
              <a:off x="216058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5" name="Line 99"/>
            <p:cNvSpPr>
              <a:spLocks noChangeShapeType="1"/>
            </p:cNvSpPr>
            <p:nvPr/>
          </p:nvSpPr>
          <p:spPr bwMode="auto">
            <a:xfrm flipV="1">
              <a:off x="2171700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6" name="Line 100"/>
            <p:cNvSpPr>
              <a:spLocks noChangeShapeType="1"/>
            </p:cNvSpPr>
            <p:nvPr/>
          </p:nvSpPr>
          <p:spPr bwMode="auto">
            <a:xfrm flipV="1">
              <a:off x="218281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7" name="Line 101"/>
            <p:cNvSpPr>
              <a:spLocks noChangeShapeType="1"/>
            </p:cNvSpPr>
            <p:nvPr/>
          </p:nvSpPr>
          <p:spPr bwMode="auto">
            <a:xfrm flipV="1">
              <a:off x="220662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8" name="Line 102"/>
            <p:cNvSpPr>
              <a:spLocks noChangeShapeType="1"/>
            </p:cNvSpPr>
            <p:nvPr/>
          </p:nvSpPr>
          <p:spPr bwMode="auto">
            <a:xfrm flipV="1">
              <a:off x="221773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9" name="Line 103"/>
            <p:cNvSpPr>
              <a:spLocks noChangeShapeType="1"/>
            </p:cNvSpPr>
            <p:nvPr/>
          </p:nvSpPr>
          <p:spPr bwMode="auto">
            <a:xfrm flipV="1">
              <a:off x="222885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0" name="Line 104"/>
            <p:cNvSpPr>
              <a:spLocks noChangeShapeType="1"/>
            </p:cNvSpPr>
            <p:nvPr/>
          </p:nvSpPr>
          <p:spPr bwMode="auto">
            <a:xfrm flipV="1">
              <a:off x="2239963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1" name="Line 105"/>
            <p:cNvSpPr>
              <a:spLocks noChangeShapeType="1"/>
            </p:cNvSpPr>
            <p:nvPr/>
          </p:nvSpPr>
          <p:spPr bwMode="auto">
            <a:xfrm flipV="1">
              <a:off x="226218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2" name="Line 106"/>
            <p:cNvSpPr>
              <a:spLocks noChangeShapeType="1"/>
            </p:cNvSpPr>
            <p:nvPr/>
          </p:nvSpPr>
          <p:spPr bwMode="auto">
            <a:xfrm flipV="1">
              <a:off x="228600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3" name="Line 107"/>
            <p:cNvSpPr>
              <a:spLocks noChangeShapeType="1"/>
            </p:cNvSpPr>
            <p:nvPr/>
          </p:nvSpPr>
          <p:spPr bwMode="auto">
            <a:xfrm flipV="1">
              <a:off x="229711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4" name="Line 108"/>
            <p:cNvSpPr>
              <a:spLocks noChangeShapeType="1"/>
            </p:cNvSpPr>
            <p:nvPr/>
          </p:nvSpPr>
          <p:spPr bwMode="auto">
            <a:xfrm flipV="1">
              <a:off x="230981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5" name="Line 109"/>
            <p:cNvSpPr>
              <a:spLocks noChangeShapeType="1"/>
            </p:cNvSpPr>
            <p:nvPr/>
          </p:nvSpPr>
          <p:spPr bwMode="auto">
            <a:xfrm flipV="1">
              <a:off x="232092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6" name="Line 110"/>
            <p:cNvSpPr>
              <a:spLocks noChangeShapeType="1"/>
            </p:cNvSpPr>
            <p:nvPr/>
          </p:nvSpPr>
          <p:spPr bwMode="auto">
            <a:xfrm flipV="1">
              <a:off x="234315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7" name="Line 111"/>
            <p:cNvSpPr>
              <a:spLocks noChangeShapeType="1"/>
            </p:cNvSpPr>
            <p:nvPr/>
          </p:nvSpPr>
          <p:spPr bwMode="auto">
            <a:xfrm flipV="1">
              <a:off x="235426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8" name="Line 112"/>
            <p:cNvSpPr>
              <a:spLocks noChangeShapeType="1"/>
            </p:cNvSpPr>
            <p:nvPr/>
          </p:nvSpPr>
          <p:spPr bwMode="auto">
            <a:xfrm flipV="1">
              <a:off x="236537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9" name="Line 113"/>
            <p:cNvSpPr>
              <a:spLocks noChangeShapeType="1"/>
            </p:cNvSpPr>
            <p:nvPr/>
          </p:nvSpPr>
          <p:spPr bwMode="auto">
            <a:xfrm flipV="1">
              <a:off x="237648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0" name="Line 114"/>
            <p:cNvSpPr>
              <a:spLocks noChangeShapeType="1"/>
            </p:cNvSpPr>
            <p:nvPr/>
          </p:nvSpPr>
          <p:spPr bwMode="auto">
            <a:xfrm flipV="1">
              <a:off x="238918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1" name="Line 115"/>
            <p:cNvSpPr>
              <a:spLocks noChangeShapeType="1"/>
            </p:cNvSpPr>
            <p:nvPr/>
          </p:nvSpPr>
          <p:spPr bwMode="auto">
            <a:xfrm flipV="1">
              <a:off x="239871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2" name="Line 116"/>
            <p:cNvSpPr>
              <a:spLocks noChangeShapeType="1"/>
            </p:cNvSpPr>
            <p:nvPr/>
          </p:nvSpPr>
          <p:spPr bwMode="auto">
            <a:xfrm flipV="1">
              <a:off x="240982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3" name="Line 117"/>
            <p:cNvSpPr>
              <a:spLocks noChangeShapeType="1"/>
            </p:cNvSpPr>
            <p:nvPr/>
          </p:nvSpPr>
          <p:spPr bwMode="auto">
            <a:xfrm flipV="1">
              <a:off x="242093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4" name="Line 118"/>
            <p:cNvSpPr>
              <a:spLocks noChangeShapeType="1"/>
            </p:cNvSpPr>
            <p:nvPr/>
          </p:nvSpPr>
          <p:spPr bwMode="auto">
            <a:xfrm flipV="1">
              <a:off x="243522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5" name="Line 119"/>
            <p:cNvSpPr>
              <a:spLocks noChangeShapeType="1"/>
            </p:cNvSpPr>
            <p:nvPr/>
          </p:nvSpPr>
          <p:spPr bwMode="auto">
            <a:xfrm flipV="1">
              <a:off x="244633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6" name="Line 120"/>
            <p:cNvSpPr>
              <a:spLocks noChangeShapeType="1"/>
            </p:cNvSpPr>
            <p:nvPr/>
          </p:nvSpPr>
          <p:spPr bwMode="auto">
            <a:xfrm flipV="1">
              <a:off x="2457450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7" name="Line 121"/>
            <p:cNvSpPr>
              <a:spLocks noChangeShapeType="1"/>
            </p:cNvSpPr>
            <p:nvPr/>
          </p:nvSpPr>
          <p:spPr bwMode="auto">
            <a:xfrm flipV="1">
              <a:off x="2468563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8" name="Line 122"/>
            <p:cNvSpPr>
              <a:spLocks noChangeShapeType="1"/>
            </p:cNvSpPr>
            <p:nvPr/>
          </p:nvSpPr>
          <p:spPr bwMode="auto">
            <a:xfrm flipV="1">
              <a:off x="2479675" y="5951538"/>
              <a:ext cx="0" cy="50800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9" name="Line 123"/>
            <p:cNvSpPr>
              <a:spLocks noChangeShapeType="1"/>
            </p:cNvSpPr>
            <p:nvPr/>
          </p:nvSpPr>
          <p:spPr bwMode="auto">
            <a:xfrm flipV="1">
              <a:off x="249078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0" name="Line 124"/>
            <p:cNvSpPr>
              <a:spLocks noChangeShapeType="1"/>
            </p:cNvSpPr>
            <p:nvPr/>
          </p:nvSpPr>
          <p:spPr bwMode="auto">
            <a:xfrm flipV="1">
              <a:off x="250348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1" name="Line 125"/>
            <p:cNvSpPr>
              <a:spLocks noChangeShapeType="1"/>
            </p:cNvSpPr>
            <p:nvPr/>
          </p:nvSpPr>
          <p:spPr bwMode="auto">
            <a:xfrm flipV="1">
              <a:off x="251301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2" name="Line 126"/>
            <p:cNvSpPr>
              <a:spLocks noChangeShapeType="1"/>
            </p:cNvSpPr>
            <p:nvPr/>
          </p:nvSpPr>
          <p:spPr bwMode="auto">
            <a:xfrm flipV="1">
              <a:off x="253523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3" name="Line 127"/>
            <p:cNvSpPr>
              <a:spLocks noChangeShapeType="1"/>
            </p:cNvSpPr>
            <p:nvPr/>
          </p:nvSpPr>
          <p:spPr bwMode="auto">
            <a:xfrm flipV="1">
              <a:off x="254793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4" name="Line 128"/>
            <p:cNvSpPr>
              <a:spLocks noChangeShapeType="1"/>
            </p:cNvSpPr>
            <p:nvPr/>
          </p:nvSpPr>
          <p:spPr bwMode="auto">
            <a:xfrm flipV="1">
              <a:off x="2560638" y="5942013"/>
              <a:ext cx="0" cy="603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5" name="Line 129"/>
            <p:cNvSpPr>
              <a:spLocks noChangeShapeType="1"/>
            </p:cNvSpPr>
            <p:nvPr/>
          </p:nvSpPr>
          <p:spPr bwMode="auto">
            <a:xfrm flipV="1">
              <a:off x="257016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6" name="Line 130"/>
            <p:cNvSpPr>
              <a:spLocks noChangeShapeType="1"/>
            </p:cNvSpPr>
            <p:nvPr/>
          </p:nvSpPr>
          <p:spPr bwMode="auto">
            <a:xfrm flipV="1">
              <a:off x="2581275" y="5962650"/>
              <a:ext cx="0" cy="3968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7" name="Line 131"/>
            <p:cNvSpPr>
              <a:spLocks noChangeShapeType="1"/>
            </p:cNvSpPr>
            <p:nvPr/>
          </p:nvSpPr>
          <p:spPr bwMode="auto">
            <a:xfrm flipV="1">
              <a:off x="2593975" y="5688013"/>
              <a:ext cx="0" cy="314325"/>
            </a:xfrm>
            <a:prstGeom prst="line">
              <a:avLst/>
            </a:prstGeom>
            <a:noFill/>
            <a:ln w="38100">
              <a:solidFill>
                <a:srgbClr val="7030A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8" name="Line 132"/>
            <p:cNvSpPr>
              <a:spLocks noChangeShapeType="1"/>
            </p:cNvSpPr>
            <p:nvPr/>
          </p:nvSpPr>
          <p:spPr bwMode="auto">
            <a:xfrm flipV="1">
              <a:off x="2605088" y="5922963"/>
              <a:ext cx="0" cy="79375"/>
            </a:xfrm>
            <a:prstGeom prst="line">
              <a:avLst/>
            </a:prstGeom>
            <a:noFill/>
            <a:ln w="38100">
              <a:solidFill>
                <a:srgbClr val="7030A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9" name="Line 133"/>
            <p:cNvSpPr>
              <a:spLocks noChangeShapeType="1"/>
            </p:cNvSpPr>
            <p:nvPr/>
          </p:nvSpPr>
          <p:spPr bwMode="auto">
            <a:xfrm flipV="1">
              <a:off x="261778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0" name="Line 134"/>
            <p:cNvSpPr>
              <a:spLocks noChangeShapeType="1"/>
            </p:cNvSpPr>
            <p:nvPr/>
          </p:nvSpPr>
          <p:spPr bwMode="auto">
            <a:xfrm flipV="1">
              <a:off x="262731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7030A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1" name="Line 135"/>
            <p:cNvSpPr>
              <a:spLocks noChangeShapeType="1"/>
            </p:cNvSpPr>
            <p:nvPr/>
          </p:nvSpPr>
          <p:spPr bwMode="auto">
            <a:xfrm flipV="1">
              <a:off x="263842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2" name="Line 136"/>
            <p:cNvSpPr>
              <a:spLocks noChangeShapeType="1"/>
            </p:cNvSpPr>
            <p:nvPr/>
          </p:nvSpPr>
          <p:spPr bwMode="auto">
            <a:xfrm flipV="1">
              <a:off x="265112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3" name="Line 137"/>
            <p:cNvSpPr>
              <a:spLocks noChangeShapeType="1"/>
            </p:cNvSpPr>
            <p:nvPr/>
          </p:nvSpPr>
          <p:spPr bwMode="auto">
            <a:xfrm flipV="1">
              <a:off x="266223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4" name="Line 138"/>
            <p:cNvSpPr>
              <a:spLocks noChangeShapeType="1"/>
            </p:cNvSpPr>
            <p:nvPr/>
          </p:nvSpPr>
          <p:spPr bwMode="auto">
            <a:xfrm flipV="1">
              <a:off x="2674938" y="5962650"/>
              <a:ext cx="0" cy="3968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5" name="Line 139"/>
            <p:cNvSpPr>
              <a:spLocks noChangeShapeType="1"/>
            </p:cNvSpPr>
            <p:nvPr/>
          </p:nvSpPr>
          <p:spPr bwMode="auto">
            <a:xfrm flipV="1">
              <a:off x="2684463" y="5932488"/>
              <a:ext cx="0" cy="69850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6" name="Line 140"/>
            <p:cNvSpPr>
              <a:spLocks noChangeShapeType="1"/>
            </p:cNvSpPr>
            <p:nvPr/>
          </p:nvSpPr>
          <p:spPr bwMode="auto">
            <a:xfrm flipV="1">
              <a:off x="2695575" y="5962650"/>
              <a:ext cx="0" cy="3968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7" name="Line 141"/>
            <p:cNvSpPr>
              <a:spLocks noChangeShapeType="1"/>
            </p:cNvSpPr>
            <p:nvPr/>
          </p:nvSpPr>
          <p:spPr bwMode="auto">
            <a:xfrm flipV="1">
              <a:off x="271780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8" name="Line 142"/>
            <p:cNvSpPr>
              <a:spLocks noChangeShapeType="1"/>
            </p:cNvSpPr>
            <p:nvPr/>
          </p:nvSpPr>
          <p:spPr bwMode="auto">
            <a:xfrm flipV="1">
              <a:off x="272891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9" name="Line 143"/>
            <p:cNvSpPr>
              <a:spLocks noChangeShapeType="1"/>
            </p:cNvSpPr>
            <p:nvPr/>
          </p:nvSpPr>
          <p:spPr bwMode="auto">
            <a:xfrm flipV="1">
              <a:off x="274002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0" name="Line 144"/>
            <p:cNvSpPr>
              <a:spLocks noChangeShapeType="1"/>
            </p:cNvSpPr>
            <p:nvPr/>
          </p:nvSpPr>
          <p:spPr bwMode="auto">
            <a:xfrm flipV="1">
              <a:off x="275272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1" name="Line 145"/>
            <p:cNvSpPr>
              <a:spLocks noChangeShapeType="1"/>
            </p:cNvSpPr>
            <p:nvPr/>
          </p:nvSpPr>
          <p:spPr bwMode="auto">
            <a:xfrm flipV="1">
              <a:off x="2765425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2" name="Line 146"/>
            <p:cNvSpPr>
              <a:spLocks noChangeShapeType="1"/>
            </p:cNvSpPr>
            <p:nvPr/>
          </p:nvSpPr>
          <p:spPr bwMode="auto">
            <a:xfrm flipV="1">
              <a:off x="277653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3" name="Line 147"/>
            <p:cNvSpPr>
              <a:spLocks noChangeShapeType="1"/>
            </p:cNvSpPr>
            <p:nvPr/>
          </p:nvSpPr>
          <p:spPr bwMode="auto">
            <a:xfrm flipV="1">
              <a:off x="2789238" y="5922963"/>
              <a:ext cx="0" cy="79375"/>
            </a:xfrm>
            <a:prstGeom prst="line">
              <a:avLst/>
            </a:prstGeom>
            <a:noFill/>
            <a:ln w="28575">
              <a:solidFill>
                <a:srgbClr val="FF0066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4" name="Line 148"/>
            <p:cNvSpPr>
              <a:spLocks noChangeShapeType="1"/>
            </p:cNvSpPr>
            <p:nvPr/>
          </p:nvSpPr>
          <p:spPr bwMode="auto">
            <a:xfrm flipV="1">
              <a:off x="2798763" y="5481638"/>
              <a:ext cx="0" cy="520700"/>
            </a:xfrm>
            <a:prstGeom prst="line">
              <a:avLst/>
            </a:prstGeom>
            <a:noFill/>
            <a:ln w="38100">
              <a:solidFill>
                <a:srgbClr val="FF0066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5" name="Line 149"/>
            <p:cNvSpPr>
              <a:spLocks noChangeShapeType="1"/>
            </p:cNvSpPr>
            <p:nvPr/>
          </p:nvSpPr>
          <p:spPr bwMode="auto">
            <a:xfrm flipV="1">
              <a:off x="2809875" y="5903913"/>
              <a:ext cx="0" cy="98425"/>
            </a:xfrm>
            <a:prstGeom prst="line">
              <a:avLst/>
            </a:prstGeom>
            <a:noFill/>
            <a:ln w="38100">
              <a:solidFill>
                <a:srgbClr val="FF0066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6" name="Line 150"/>
            <p:cNvSpPr>
              <a:spLocks noChangeShapeType="1"/>
            </p:cNvSpPr>
            <p:nvPr/>
          </p:nvSpPr>
          <p:spPr bwMode="auto">
            <a:xfrm flipV="1">
              <a:off x="2820988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0066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7" name="Line 151"/>
            <p:cNvSpPr>
              <a:spLocks noChangeShapeType="1"/>
            </p:cNvSpPr>
            <p:nvPr/>
          </p:nvSpPr>
          <p:spPr bwMode="auto">
            <a:xfrm flipV="1">
              <a:off x="283210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0066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8" name="Line 152"/>
            <p:cNvSpPr>
              <a:spLocks noChangeShapeType="1"/>
            </p:cNvSpPr>
            <p:nvPr/>
          </p:nvSpPr>
          <p:spPr bwMode="auto">
            <a:xfrm flipV="1">
              <a:off x="284321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0066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9" name="Line 153"/>
            <p:cNvSpPr>
              <a:spLocks noChangeShapeType="1"/>
            </p:cNvSpPr>
            <p:nvPr/>
          </p:nvSpPr>
          <p:spPr bwMode="auto">
            <a:xfrm flipV="1">
              <a:off x="285432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0066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0" name="Line 154"/>
            <p:cNvSpPr>
              <a:spLocks noChangeShapeType="1"/>
            </p:cNvSpPr>
            <p:nvPr/>
          </p:nvSpPr>
          <p:spPr bwMode="auto">
            <a:xfrm flipV="1">
              <a:off x="286543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1" name="Line 155"/>
            <p:cNvSpPr>
              <a:spLocks noChangeShapeType="1"/>
            </p:cNvSpPr>
            <p:nvPr/>
          </p:nvSpPr>
          <p:spPr bwMode="auto">
            <a:xfrm flipV="1">
              <a:off x="288925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2" name="Line 156"/>
            <p:cNvSpPr>
              <a:spLocks noChangeShapeType="1"/>
            </p:cNvSpPr>
            <p:nvPr/>
          </p:nvSpPr>
          <p:spPr bwMode="auto">
            <a:xfrm flipV="1">
              <a:off x="290353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3" name="Line 157"/>
            <p:cNvSpPr>
              <a:spLocks noChangeShapeType="1"/>
            </p:cNvSpPr>
            <p:nvPr/>
          </p:nvSpPr>
          <p:spPr bwMode="auto">
            <a:xfrm flipV="1">
              <a:off x="2913063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4" name="Line 158"/>
            <p:cNvSpPr>
              <a:spLocks noChangeShapeType="1"/>
            </p:cNvSpPr>
            <p:nvPr/>
          </p:nvSpPr>
          <p:spPr bwMode="auto">
            <a:xfrm flipV="1">
              <a:off x="292417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5" name="Line 159"/>
            <p:cNvSpPr>
              <a:spLocks noChangeShapeType="1"/>
            </p:cNvSpPr>
            <p:nvPr/>
          </p:nvSpPr>
          <p:spPr bwMode="auto">
            <a:xfrm flipV="1">
              <a:off x="293528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6" name="Line 160"/>
            <p:cNvSpPr>
              <a:spLocks noChangeShapeType="1"/>
            </p:cNvSpPr>
            <p:nvPr/>
          </p:nvSpPr>
          <p:spPr bwMode="auto">
            <a:xfrm flipV="1">
              <a:off x="295751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7" name="Line 161"/>
            <p:cNvSpPr>
              <a:spLocks noChangeShapeType="1"/>
            </p:cNvSpPr>
            <p:nvPr/>
          </p:nvSpPr>
          <p:spPr bwMode="auto">
            <a:xfrm flipV="1">
              <a:off x="296862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8" name="Line 162"/>
            <p:cNvSpPr>
              <a:spLocks noChangeShapeType="1"/>
            </p:cNvSpPr>
            <p:nvPr/>
          </p:nvSpPr>
          <p:spPr bwMode="auto">
            <a:xfrm flipV="1">
              <a:off x="297973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9" name="Line 163"/>
            <p:cNvSpPr>
              <a:spLocks noChangeShapeType="1"/>
            </p:cNvSpPr>
            <p:nvPr/>
          </p:nvSpPr>
          <p:spPr bwMode="auto">
            <a:xfrm flipV="1">
              <a:off x="299243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0" name="Line 164"/>
            <p:cNvSpPr>
              <a:spLocks noChangeShapeType="1"/>
            </p:cNvSpPr>
            <p:nvPr/>
          </p:nvSpPr>
          <p:spPr bwMode="auto">
            <a:xfrm flipV="1">
              <a:off x="300355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1" name="Line 165"/>
            <p:cNvSpPr>
              <a:spLocks noChangeShapeType="1"/>
            </p:cNvSpPr>
            <p:nvPr/>
          </p:nvSpPr>
          <p:spPr bwMode="auto">
            <a:xfrm flipV="1">
              <a:off x="301466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2" name="Line 166"/>
            <p:cNvSpPr>
              <a:spLocks noChangeShapeType="1"/>
            </p:cNvSpPr>
            <p:nvPr/>
          </p:nvSpPr>
          <p:spPr bwMode="auto">
            <a:xfrm flipV="1">
              <a:off x="3036888" y="5962650"/>
              <a:ext cx="0" cy="3968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3" name="Line 167"/>
            <p:cNvSpPr>
              <a:spLocks noChangeShapeType="1"/>
            </p:cNvSpPr>
            <p:nvPr/>
          </p:nvSpPr>
          <p:spPr bwMode="auto">
            <a:xfrm flipV="1">
              <a:off x="304800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4" name="Line 168"/>
            <p:cNvSpPr>
              <a:spLocks noChangeShapeType="1"/>
            </p:cNvSpPr>
            <p:nvPr/>
          </p:nvSpPr>
          <p:spPr bwMode="auto">
            <a:xfrm flipV="1">
              <a:off x="306070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5" name="Line 169"/>
            <p:cNvSpPr>
              <a:spLocks noChangeShapeType="1"/>
            </p:cNvSpPr>
            <p:nvPr/>
          </p:nvSpPr>
          <p:spPr bwMode="auto">
            <a:xfrm flipV="1">
              <a:off x="3082925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6" name="Line 170"/>
            <p:cNvSpPr>
              <a:spLocks noChangeShapeType="1"/>
            </p:cNvSpPr>
            <p:nvPr/>
          </p:nvSpPr>
          <p:spPr bwMode="auto">
            <a:xfrm flipV="1">
              <a:off x="3106738" y="5972175"/>
              <a:ext cx="0" cy="30163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7" name="Line 171"/>
            <p:cNvSpPr>
              <a:spLocks noChangeShapeType="1"/>
            </p:cNvSpPr>
            <p:nvPr/>
          </p:nvSpPr>
          <p:spPr bwMode="auto">
            <a:xfrm flipV="1">
              <a:off x="311785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8" name="Line 172"/>
            <p:cNvSpPr>
              <a:spLocks noChangeShapeType="1"/>
            </p:cNvSpPr>
            <p:nvPr/>
          </p:nvSpPr>
          <p:spPr bwMode="auto">
            <a:xfrm flipV="1">
              <a:off x="312896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9" name="Line 173"/>
            <p:cNvSpPr>
              <a:spLocks noChangeShapeType="1"/>
            </p:cNvSpPr>
            <p:nvPr/>
          </p:nvSpPr>
          <p:spPr bwMode="auto">
            <a:xfrm flipV="1">
              <a:off x="314007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0" name="Line 174"/>
            <p:cNvSpPr>
              <a:spLocks noChangeShapeType="1"/>
            </p:cNvSpPr>
            <p:nvPr/>
          </p:nvSpPr>
          <p:spPr bwMode="auto">
            <a:xfrm flipV="1">
              <a:off x="315118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1" name="Line 175"/>
            <p:cNvSpPr>
              <a:spLocks noChangeShapeType="1"/>
            </p:cNvSpPr>
            <p:nvPr/>
          </p:nvSpPr>
          <p:spPr bwMode="auto">
            <a:xfrm flipV="1">
              <a:off x="316230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2" name="Line 176"/>
            <p:cNvSpPr>
              <a:spLocks noChangeShapeType="1"/>
            </p:cNvSpPr>
            <p:nvPr/>
          </p:nvSpPr>
          <p:spPr bwMode="auto">
            <a:xfrm flipV="1">
              <a:off x="3175000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3" name="Line 177"/>
            <p:cNvSpPr>
              <a:spLocks noChangeShapeType="1"/>
            </p:cNvSpPr>
            <p:nvPr/>
          </p:nvSpPr>
          <p:spPr bwMode="auto">
            <a:xfrm flipV="1">
              <a:off x="318452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4" name="Line 178"/>
            <p:cNvSpPr>
              <a:spLocks noChangeShapeType="1"/>
            </p:cNvSpPr>
            <p:nvPr/>
          </p:nvSpPr>
          <p:spPr bwMode="auto">
            <a:xfrm flipV="1">
              <a:off x="319563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5" name="Line 179"/>
            <p:cNvSpPr>
              <a:spLocks noChangeShapeType="1"/>
            </p:cNvSpPr>
            <p:nvPr/>
          </p:nvSpPr>
          <p:spPr bwMode="auto">
            <a:xfrm flipV="1">
              <a:off x="322103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6" name="Line 180"/>
            <p:cNvSpPr>
              <a:spLocks noChangeShapeType="1"/>
            </p:cNvSpPr>
            <p:nvPr/>
          </p:nvSpPr>
          <p:spPr bwMode="auto">
            <a:xfrm flipV="1">
              <a:off x="324326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7" name="Line 181"/>
            <p:cNvSpPr>
              <a:spLocks noChangeShapeType="1"/>
            </p:cNvSpPr>
            <p:nvPr/>
          </p:nvSpPr>
          <p:spPr bwMode="auto">
            <a:xfrm flipV="1">
              <a:off x="325437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8" name="Line 182"/>
            <p:cNvSpPr>
              <a:spLocks noChangeShapeType="1"/>
            </p:cNvSpPr>
            <p:nvPr/>
          </p:nvSpPr>
          <p:spPr bwMode="auto">
            <a:xfrm flipV="1">
              <a:off x="326548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9" name="Line 183"/>
            <p:cNvSpPr>
              <a:spLocks noChangeShapeType="1"/>
            </p:cNvSpPr>
            <p:nvPr/>
          </p:nvSpPr>
          <p:spPr bwMode="auto">
            <a:xfrm flipV="1">
              <a:off x="3276600" y="5972175"/>
              <a:ext cx="0" cy="30163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0" name="Line 184"/>
            <p:cNvSpPr>
              <a:spLocks noChangeShapeType="1"/>
            </p:cNvSpPr>
            <p:nvPr/>
          </p:nvSpPr>
          <p:spPr bwMode="auto">
            <a:xfrm flipV="1">
              <a:off x="328930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1" name="Line 185"/>
            <p:cNvSpPr>
              <a:spLocks noChangeShapeType="1"/>
            </p:cNvSpPr>
            <p:nvPr/>
          </p:nvSpPr>
          <p:spPr bwMode="auto">
            <a:xfrm flipV="1">
              <a:off x="329882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2" name="Line 186"/>
            <p:cNvSpPr>
              <a:spLocks noChangeShapeType="1"/>
            </p:cNvSpPr>
            <p:nvPr/>
          </p:nvSpPr>
          <p:spPr bwMode="auto">
            <a:xfrm flipV="1">
              <a:off x="330993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3" name="Line 187"/>
            <p:cNvSpPr>
              <a:spLocks noChangeShapeType="1"/>
            </p:cNvSpPr>
            <p:nvPr/>
          </p:nvSpPr>
          <p:spPr bwMode="auto">
            <a:xfrm flipV="1">
              <a:off x="332105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4" name="Line 188"/>
            <p:cNvSpPr>
              <a:spLocks noChangeShapeType="1"/>
            </p:cNvSpPr>
            <p:nvPr/>
          </p:nvSpPr>
          <p:spPr bwMode="auto">
            <a:xfrm flipV="1">
              <a:off x="333216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5" name="Line 189"/>
            <p:cNvSpPr>
              <a:spLocks noChangeShapeType="1"/>
            </p:cNvSpPr>
            <p:nvPr/>
          </p:nvSpPr>
          <p:spPr bwMode="auto">
            <a:xfrm flipV="1">
              <a:off x="334645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6" name="Line 190"/>
            <p:cNvSpPr>
              <a:spLocks noChangeShapeType="1"/>
            </p:cNvSpPr>
            <p:nvPr/>
          </p:nvSpPr>
          <p:spPr bwMode="auto">
            <a:xfrm flipV="1">
              <a:off x="335597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7" name="Line 191"/>
            <p:cNvSpPr>
              <a:spLocks noChangeShapeType="1"/>
            </p:cNvSpPr>
            <p:nvPr/>
          </p:nvSpPr>
          <p:spPr bwMode="auto">
            <a:xfrm flipV="1">
              <a:off x="3379788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8" name="Line 192"/>
            <p:cNvSpPr>
              <a:spLocks noChangeShapeType="1"/>
            </p:cNvSpPr>
            <p:nvPr/>
          </p:nvSpPr>
          <p:spPr bwMode="auto">
            <a:xfrm flipV="1">
              <a:off x="3390900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9" name="Line 193"/>
            <p:cNvSpPr>
              <a:spLocks noChangeShapeType="1"/>
            </p:cNvSpPr>
            <p:nvPr/>
          </p:nvSpPr>
          <p:spPr bwMode="auto">
            <a:xfrm flipV="1">
              <a:off x="3403600" y="5918200"/>
              <a:ext cx="0" cy="84138"/>
            </a:xfrm>
            <a:prstGeom prst="line">
              <a:avLst/>
            </a:prstGeom>
            <a:noFill/>
            <a:ln w="38100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0" name="Line 194"/>
            <p:cNvSpPr>
              <a:spLocks noChangeShapeType="1"/>
            </p:cNvSpPr>
            <p:nvPr/>
          </p:nvSpPr>
          <p:spPr bwMode="auto">
            <a:xfrm flipV="1">
              <a:off x="3413125" y="5962650"/>
              <a:ext cx="0" cy="39688"/>
            </a:xfrm>
            <a:prstGeom prst="line">
              <a:avLst/>
            </a:prstGeom>
            <a:noFill/>
            <a:ln w="38100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1" name="Line 195"/>
            <p:cNvSpPr>
              <a:spLocks noChangeShapeType="1"/>
            </p:cNvSpPr>
            <p:nvPr/>
          </p:nvSpPr>
          <p:spPr bwMode="auto">
            <a:xfrm flipV="1">
              <a:off x="343535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2" name="Line 196"/>
            <p:cNvSpPr>
              <a:spLocks noChangeShapeType="1"/>
            </p:cNvSpPr>
            <p:nvPr/>
          </p:nvSpPr>
          <p:spPr bwMode="auto">
            <a:xfrm flipV="1">
              <a:off x="344805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3" name="Line 197"/>
            <p:cNvSpPr>
              <a:spLocks noChangeShapeType="1"/>
            </p:cNvSpPr>
            <p:nvPr/>
          </p:nvSpPr>
          <p:spPr bwMode="auto">
            <a:xfrm flipV="1">
              <a:off x="346075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4" name="Line 198"/>
            <p:cNvSpPr>
              <a:spLocks noChangeShapeType="1"/>
            </p:cNvSpPr>
            <p:nvPr/>
          </p:nvSpPr>
          <p:spPr bwMode="auto">
            <a:xfrm flipV="1">
              <a:off x="347027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5" name="Line 199"/>
            <p:cNvSpPr>
              <a:spLocks noChangeShapeType="1"/>
            </p:cNvSpPr>
            <p:nvPr/>
          </p:nvSpPr>
          <p:spPr bwMode="auto">
            <a:xfrm flipV="1">
              <a:off x="348138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6" name="Line 200"/>
            <p:cNvSpPr>
              <a:spLocks noChangeShapeType="1"/>
            </p:cNvSpPr>
            <p:nvPr/>
          </p:nvSpPr>
          <p:spPr bwMode="auto">
            <a:xfrm flipV="1">
              <a:off x="349250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7" name="Line 201"/>
            <p:cNvSpPr>
              <a:spLocks noChangeShapeType="1"/>
            </p:cNvSpPr>
            <p:nvPr/>
          </p:nvSpPr>
          <p:spPr bwMode="auto">
            <a:xfrm flipV="1">
              <a:off x="3503613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8" name="Line 202"/>
            <p:cNvSpPr>
              <a:spLocks noChangeShapeType="1"/>
            </p:cNvSpPr>
            <p:nvPr/>
          </p:nvSpPr>
          <p:spPr bwMode="auto">
            <a:xfrm flipV="1">
              <a:off x="3514725" y="5805488"/>
              <a:ext cx="0" cy="196850"/>
            </a:xfrm>
            <a:prstGeom prst="line">
              <a:avLst/>
            </a:prstGeom>
            <a:noFill/>
            <a:ln w="38100">
              <a:solidFill>
                <a:srgbClr val="7030A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9" name="Line 203"/>
            <p:cNvSpPr>
              <a:spLocks noChangeShapeType="1"/>
            </p:cNvSpPr>
            <p:nvPr/>
          </p:nvSpPr>
          <p:spPr bwMode="auto">
            <a:xfrm flipV="1">
              <a:off x="3527425" y="5892800"/>
              <a:ext cx="0" cy="109538"/>
            </a:xfrm>
            <a:prstGeom prst="line">
              <a:avLst/>
            </a:prstGeom>
            <a:noFill/>
            <a:ln w="38100">
              <a:solidFill>
                <a:srgbClr val="7030A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0" name="Line 204"/>
            <p:cNvSpPr>
              <a:spLocks noChangeShapeType="1"/>
            </p:cNvSpPr>
            <p:nvPr/>
          </p:nvSpPr>
          <p:spPr bwMode="auto">
            <a:xfrm flipV="1">
              <a:off x="353853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7030A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1" name="Line 205"/>
            <p:cNvSpPr>
              <a:spLocks noChangeShapeType="1"/>
            </p:cNvSpPr>
            <p:nvPr/>
          </p:nvSpPr>
          <p:spPr bwMode="auto">
            <a:xfrm flipV="1">
              <a:off x="354965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7030A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2" name="Line 206"/>
            <p:cNvSpPr>
              <a:spLocks noChangeShapeType="1"/>
            </p:cNvSpPr>
            <p:nvPr/>
          </p:nvSpPr>
          <p:spPr bwMode="auto">
            <a:xfrm flipV="1">
              <a:off x="3575050" y="5580063"/>
              <a:ext cx="0" cy="42227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3" name="Line 207"/>
            <p:cNvSpPr>
              <a:spLocks noChangeShapeType="1"/>
            </p:cNvSpPr>
            <p:nvPr/>
          </p:nvSpPr>
          <p:spPr bwMode="auto">
            <a:xfrm flipV="1">
              <a:off x="3584575" y="5922963"/>
              <a:ext cx="0" cy="7937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4" name="Line 208"/>
            <p:cNvSpPr>
              <a:spLocks noChangeShapeType="1"/>
            </p:cNvSpPr>
            <p:nvPr/>
          </p:nvSpPr>
          <p:spPr bwMode="auto">
            <a:xfrm flipV="1">
              <a:off x="3606800" y="5873750"/>
              <a:ext cx="0" cy="12858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5" name="Line 209"/>
            <p:cNvSpPr>
              <a:spLocks noChangeShapeType="1"/>
            </p:cNvSpPr>
            <p:nvPr/>
          </p:nvSpPr>
          <p:spPr bwMode="auto">
            <a:xfrm flipV="1">
              <a:off x="3617913" y="5892800"/>
              <a:ext cx="0" cy="1095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6" name="Line 210"/>
            <p:cNvSpPr>
              <a:spLocks noChangeShapeType="1"/>
            </p:cNvSpPr>
            <p:nvPr/>
          </p:nvSpPr>
          <p:spPr bwMode="auto">
            <a:xfrm flipV="1">
              <a:off x="3629025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7" name="Line 211"/>
            <p:cNvSpPr>
              <a:spLocks noChangeShapeType="1"/>
            </p:cNvSpPr>
            <p:nvPr/>
          </p:nvSpPr>
          <p:spPr bwMode="auto">
            <a:xfrm flipV="1">
              <a:off x="364013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8" name="Line 212"/>
            <p:cNvSpPr>
              <a:spLocks noChangeShapeType="1"/>
            </p:cNvSpPr>
            <p:nvPr/>
          </p:nvSpPr>
          <p:spPr bwMode="auto">
            <a:xfrm flipV="1">
              <a:off x="365125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9" name="Line 213"/>
            <p:cNvSpPr>
              <a:spLocks noChangeShapeType="1"/>
            </p:cNvSpPr>
            <p:nvPr/>
          </p:nvSpPr>
          <p:spPr bwMode="auto">
            <a:xfrm flipV="1">
              <a:off x="366236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0" name="Line 214"/>
            <p:cNvSpPr>
              <a:spLocks noChangeShapeType="1"/>
            </p:cNvSpPr>
            <p:nvPr/>
          </p:nvSpPr>
          <p:spPr bwMode="auto">
            <a:xfrm flipV="1">
              <a:off x="367506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1" name="Line 215"/>
            <p:cNvSpPr>
              <a:spLocks noChangeShapeType="1"/>
            </p:cNvSpPr>
            <p:nvPr/>
          </p:nvSpPr>
          <p:spPr bwMode="auto">
            <a:xfrm flipV="1">
              <a:off x="369887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2" name="Line 216"/>
            <p:cNvSpPr>
              <a:spLocks noChangeShapeType="1"/>
            </p:cNvSpPr>
            <p:nvPr/>
          </p:nvSpPr>
          <p:spPr bwMode="auto">
            <a:xfrm flipV="1">
              <a:off x="370998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3" name="Line 217"/>
            <p:cNvSpPr>
              <a:spLocks noChangeShapeType="1"/>
            </p:cNvSpPr>
            <p:nvPr/>
          </p:nvSpPr>
          <p:spPr bwMode="auto">
            <a:xfrm flipV="1">
              <a:off x="3721100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4" name="Line 218"/>
            <p:cNvSpPr>
              <a:spLocks noChangeShapeType="1"/>
            </p:cNvSpPr>
            <p:nvPr/>
          </p:nvSpPr>
          <p:spPr bwMode="auto">
            <a:xfrm flipV="1">
              <a:off x="3732213" y="5727700"/>
              <a:ext cx="0" cy="274638"/>
            </a:xfrm>
            <a:prstGeom prst="line">
              <a:avLst/>
            </a:prstGeom>
            <a:noFill/>
            <a:ln w="38100">
              <a:solidFill>
                <a:srgbClr val="FF0066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5" name="Line 219"/>
            <p:cNvSpPr>
              <a:spLocks noChangeShapeType="1"/>
            </p:cNvSpPr>
            <p:nvPr/>
          </p:nvSpPr>
          <p:spPr bwMode="auto">
            <a:xfrm flipV="1">
              <a:off x="3743325" y="5932488"/>
              <a:ext cx="0" cy="69850"/>
            </a:xfrm>
            <a:prstGeom prst="line">
              <a:avLst/>
            </a:prstGeom>
            <a:noFill/>
            <a:ln w="38100">
              <a:solidFill>
                <a:srgbClr val="CC0066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6" name="Line 220"/>
            <p:cNvSpPr>
              <a:spLocks noChangeShapeType="1"/>
            </p:cNvSpPr>
            <p:nvPr/>
          </p:nvSpPr>
          <p:spPr bwMode="auto">
            <a:xfrm flipV="1">
              <a:off x="375443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0066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7" name="Line 221"/>
            <p:cNvSpPr>
              <a:spLocks noChangeShapeType="1"/>
            </p:cNvSpPr>
            <p:nvPr/>
          </p:nvSpPr>
          <p:spPr bwMode="auto">
            <a:xfrm flipV="1">
              <a:off x="376555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0066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8" name="Line 222"/>
            <p:cNvSpPr>
              <a:spLocks noChangeShapeType="1"/>
            </p:cNvSpPr>
            <p:nvPr/>
          </p:nvSpPr>
          <p:spPr bwMode="auto">
            <a:xfrm flipV="1">
              <a:off x="3776663" y="5972175"/>
              <a:ext cx="0" cy="30163"/>
            </a:xfrm>
            <a:prstGeom prst="line">
              <a:avLst/>
            </a:prstGeom>
            <a:noFill/>
            <a:ln w="28575">
              <a:solidFill>
                <a:srgbClr val="FF0066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9" name="Line 223"/>
            <p:cNvSpPr>
              <a:spLocks noChangeShapeType="1"/>
            </p:cNvSpPr>
            <p:nvPr/>
          </p:nvSpPr>
          <p:spPr bwMode="auto">
            <a:xfrm flipV="1">
              <a:off x="378936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0066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0" name="Line 224"/>
            <p:cNvSpPr>
              <a:spLocks noChangeShapeType="1"/>
            </p:cNvSpPr>
            <p:nvPr/>
          </p:nvSpPr>
          <p:spPr bwMode="auto">
            <a:xfrm flipV="1">
              <a:off x="380047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0066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1" name="Line 225"/>
            <p:cNvSpPr>
              <a:spLocks noChangeShapeType="1"/>
            </p:cNvSpPr>
            <p:nvPr/>
          </p:nvSpPr>
          <p:spPr bwMode="auto">
            <a:xfrm flipV="1">
              <a:off x="381158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2" name="Line 226"/>
            <p:cNvSpPr>
              <a:spLocks noChangeShapeType="1"/>
            </p:cNvSpPr>
            <p:nvPr/>
          </p:nvSpPr>
          <p:spPr bwMode="auto">
            <a:xfrm flipV="1">
              <a:off x="382270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3" name="Line 227"/>
            <p:cNvSpPr>
              <a:spLocks noChangeShapeType="1"/>
            </p:cNvSpPr>
            <p:nvPr/>
          </p:nvSpPr>
          <p:spPr bwMode="auto">
            <a:xfrm flipV="1">
              <a:off x="3833813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4" name="Line 228"/>
            <p:cNvSpPr>
              <a:spLocks noChangeShapeType="1"/>
            </p:cNvSpPr>
            <p:nvPr/>
          </p:nvSpPr>
          <p:spPr bwMode="auto">
            <a:xfrm flipV="1">
              <a:off x="384651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5" name="Line 229"/>
            <p:cNvSpPr>
              <a:spLocks noChangeShapeType="1"/>
            </p:cNvSpPr>
            <p:nvPr/>
          </p:nvSpPr>
          <p:spPr bwMode="auto">
            <a:xfrm flipV="1">
              <a:off x="385762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6" name="Line 230"/>
            <p:cNvSpPr>
              <a:spLocks noChangeShapeType="1"/>
            </p:cNvSpPr>
            <p:nvPr/>
          </p:nvSpPr>
          <p:spPr bwMode="auto">
            <a:xfrm flipV="1">
              <a:off x="3868738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7" name="Line 231"/>
            <p:cNvSpPr>
              <a:spLocks noChangeShapeType="1"/>
            </p:cNvSpPr>
            <p:nvPr/>
          </p:nvSpPr>
          <p:spPr bwMode="auto">
            <a:xfrm flipV="1">
              <a:off x="387985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8" name="Line 232"/>
            <p:cNvSpPr>
              <a:spLocks noChangeShapeType="1"/>
            </p:cNvSpPr>
            <p:nvPr/>
          </p:nvSpPr>
          <p:spPr bwMode="auto">
            <a:xfrm flipV="1">
              <a:off x="389096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9" name="Line 233"/>
            <p:cNvSpPr>
              <a:spLocks noChangeShapeType="1"/>
            </p:cNvSpPr>
            <p:nvPr/>
          </p:nvSpPr>
          <p:spPr bwMode="auto">
            <a:xfrm flipV="1">
              <a:off x="390366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0" name="Line 234"/>
            <p:cNvSpPr>
              <a:spLocks noChangeShapeType="1"/>
            </p:cNvSpPr>
            <p:nvPr/>
          </p:nvSpPr>
          <p:spPr bwMode="auto">
            <a:xfrm flipV="1">
              <a:off x="391477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1" name="Line 235"/>
            <p:cNvSpPr>
              <a:spLocks noChangeShapeType="1"/>
            </p:cNvSpPr>
            <p:nvPr/>
          </p:nvSpPr>
          <p:spPr bwMode="auto">
            <a:xfrm flipV="1">
              <a:off x="3925888" y="5972175"/>
              <a:ext cx="0" cy="30163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2" name="Line 236"/>
            <p:cNvSpPr>
              <a:spLocks noChangeShapeType="1"/>
            </p:cNvSpPr>
            <p:nvPr/>
          </p:nvSpPr>
          <p:spPr bwMode="auto">
            <a:xfrm flipV="1">
              <a:off x="3937000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3" name="Line 237"/>
            <p:cNvSpPr>
              <a:spLocks noChangeShapeType="1"/>
            </p:cNvSpPr>
            <p:nvPr/>
          </p:nvSpPr>
          <p:spPr bwMode="auto">
            <a:xfrm flipV="1">
              <a:off x="3960813" y="5972175"/>
              <a:ext cx="0" cy="30163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4" name="Line 238"/>
            <p:cNvSpPr>
              <a:spLocks noChangeShapeType="1"/>
            </p:cNvSpPr>
            <p:nvPr/>
          </p:nvSpPr>
          <p:spPr bwMode="auto">
            <a:xfrm flipV="1">
              <a:off x="3970338" y="5922963"/>
              <a:ext cx="0" cy="7937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5" name="Line 239"/>
            <p:cNvSpPr>
              <a:spLocks noChangeShapeType="1"/>
            </p:cNvSpPr>
            <p:nvPr/>
          </p:nvSpPr>
          <p:spPr bwMode="auto">
            <a:xfrm flipV="1">
              <a:off x="3981450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6" name="Line 240"/>
            <p:cNvSpPr>
              <a:spLocks noChangeShapeType="1"/>
            </p:cNvSpPr>
            <p:nvPr/>
          </p:nvSpPr>
          <p:spPr bwMode="auto">
            <a:xfrm flipV="1">
              <a:off x="3992563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7" name="Line 241"/>
            <p:cNvSpPr>
              <a:spLocks noChangeShapeType="1"/>
            </p:cNvSpPr>
            <p:nvPr/>
          </p:nvSpPr>
          <p:spPr bwMode="auto">
            <a:xfrm flipV="1">
              <a:off x="4005263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8" name="Line 242"/>
            <p:cNvSpPr>
              <a:spLocks noChangeShapeType="1"/>
            </p:cNvSpPr>
            <p:nvPr/>
          </p:nvSpPr>
          <p:spPr bwMode="auto">
            <a:xfrm flipV="1">
              <a:off x="401796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9" name="Line 243"/>
            <p:cNvSpPr>
              <a:spLocks noChangeShapeType="1"/>
            </p:cNvSpPr>
            <p:nvPr/>
          </p:nvSpPr>
          <p:spPr bwMode="auto">
            <a:xfrm flipV="1">
              <a:off x="4029075" y="5815013"/>
              <a:ext cx="0" cy="1873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0" name="Line 244"/>
            <p:cNvSpPr>
              <a:spLocks noChangeShapeType="1"/>
            </p:cNvSpPr>
            <p:nvPr/>
          </p:nvSpPr>
          <p:spPr bwMode="auto">
            <a:xfrm flipV="1">
              <a:off x="4040188" y="5951538"/>
              <a:ext cx="0" cy="50800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1" name="Line 245"/>
            <p:cNvSpPr>
              <a:spLocks noChangeShapeType="1"/>
            </p:cNvSpPr>
            <p:nvPr/>
          </p:nvSpPr>
          <p:spPr bwMode="auto">
            <a:xfrm flipV="1">
              <a:off x="4051300" y="5824538"/>
              <a:ext cx="0" cy="177800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2" name="Line 246"/>
            <p:cNvSpPr>
              <a:spLocks noChangeShapeType="1"/>
            </p:cNvSpPr>
            <p:nvPr/>
          </p:nvSpPr>
          <p:spPr bwMode="auto">
            <a:xfrm flipV="1">
              <a:off x="406241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3" name="Line 247"/>
            <p:cNvSpPr>
              <a:spLocks noChangeShapeType="1"/>
            </p:cNvSpPr>
            <p:nvPr/>
          </p:nvSpPr>
          <p:spPr bwMode="auto">
            <a:xfrm flipV="1">
              <a:off x="407511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4" name="Line 248"/>
            <p:cNvSpPr>
              <a:spLocks noChangeShapeType="1"/>
            </p:cNvSpPr>
            <p:nvPr/>
          </p:nvSpPr>
          <p:spPr bwMode="auto">
            <a:xfrm flipV="1">
              <a:off x="4084638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5" name="Line 249"/>
            <p:cNvSpPr>
              <a:spLocks noChangeShapeType="1"/>
            </p:cNvSpPr>
            <p:nvPr/>
          </p:nvSpPr>
          <p:spPr bwMode="auto">
            <a:xfrm flipV="1">
              <a:off x="4095750" y="4508500"/>
              <a:ext cx="0" cy="14938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6" name="Line 250"/>
            <p:cNvSpPr>
              <a:spLocks noChangeShapeType="1"/>
            </p:cNvSpPr>
            <p:nvPr/>
          </p:nvSpPr>
          <p:spPr bwMode="auto">
            <a:xfrm flipV="1">
              <a:off x="4106863" y="5962650"/>
              <a:ext cx="0" cy="3968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7" name="Line 251"/>
            <p:cNvSpPr>
              <a:spLocks noChangeShapeType="1"/>
            </p:cNvSpPr>
            <p:nvPr/>
          </p:nvSpPr>
          <p:spPr bwMode="auto">
            <a:xfrm flipV="1">
              <a:off x="4117975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8" name="Line 252"/>
            <p:cNvSpPr>
              <a:spLocks noChangeShapeType="1"/>
            </p:cNvSpPr>
            <p:nvPr/>
          </p:nvSpPr>
          <p:spPr bwMode="auto">
            <a:xfrm flipV="1">
              <a:off x="412908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9" name="Line 253"/>
            <p:cNvSpPr>
              <a:spLocks noChangeShapeType="1"/>
            </p:cNvSpPr>
            <p:nvPr/>
          </p:nvSpPr>
          <p:spPr bwMode="auto">
            <a:xfrm flipV="1">
              <a:off x="414178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0" name="Line 254"/>
            <p:cNvSpPr>
              <a:spLocks noChangeShapeType="1"/>
            </p:cNvSpPr>
            <p:nvPr/>
          </p:nvSpPr>
          <p:spPr bwMode="auto">
            <a:xfrm flipV="1">
              <a:off x="4198938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1" name="Line 255"/>
            <p:cNvSpPr>
              <a:spLocks noChangeShapeType="1"/>
            </p:cNvSpPr>
            <p:nvPr/>
          </p:nvSpPr>
          <p:spPr bwMode="auto">
            <a:xfrm flipV="1">
              <a:off x="421005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2" name="Line 256"/>
            <p:cNvSpPr>
              <a:spLocks noChangeShapeType="1"/>
            </p:cNvSpPr>
            <p:nvPr/>
          </p:nvSpPr>
          <p:spPr bwMode="auto">
            <a:xfrm flipV="1">
              <a:off x="422116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3" name="Line 257"/>
            <p:cNvSpPr>
              <a:spLocks noChangeShapeType="1"/>
            </p:cNvSpPr>
            <p:nvPr/>
          </p:nvSpPr>
          <p:spPr bwMode="auto">
            <a:xfrm flipV="1">
              <a:off x="423227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4" name="Line 258"/>
            <p:cNvSpPr>
              <a:spLocks noChangeShapeType="1"/>
            </p:cNvSpPr>
            <p:nvPr/>
          </p:nvSpPr>
          <p:spPr bwMode="auto">
            <a:xfrm flipV="1">
              <a:off x="425608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5" name="Line 259"/>
            <p:cNvSpPr>
              <a:spLocks noChangeShapeType="1"/>
            </p:cNvSpPr>
            <p:nvPr/>
          </p:nvSpPr>
          <p:spPr bwMode="auto">
            <a:xfrm flipV="1">
              <a:off x="427831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6" name="Line 260"/>
            <p:cNvSpPr>
              <a:spLocks noChangeShapeType="1"/>
            </p:cNvSpPr>
            <p:nvPr/>
          </p:nvSpPr>
          <p:spPr bwMode="auto">
            <a:xfrm flipV="1">
              <a:off x="430053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7" name="Line 261"/>
            <p:cNvSpPr>
              <a:spLocks noChangeShapeType="1"/>
            </p:cNvSpPr>
            <p:nvPr/>
          </p:nvSpPr>
          <p:spPr bwMode="auto">
            <a:xfrm flipV="1">
              <a:off x="431323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8" name="Line 262"/>
            <p:cNvSpPr>
              <a:spLocks noChangeShapeType="1"/>
            </p:cNvSpPr>
            <p:nvPr/>
          </p:nvSpPr>
          <p:spPr bwMode="auto">
            <a:xfrm flipV="1">
              <a:off x="4324350" y="5942013"/>
              <a:ext cx="0" cy="603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9" name="Line 263"/>
            <p:cNvSpPr>
              <a:spLocks noChangeShapeType="1"/>
            </p:cNvSpPr>
            <p:nvPr/>
          </p:nvSpPr>
          <p:spPr bwMode="auto">
            <a:xfrm flipV="1">
              <a:off x="4335463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0" name="Line 264"/>
            <p:cNvSpPr>
              <a:spLocks noChangeShapeType="1"/>
            </p:cNvSpPr>
            <p:nvPr/>
          </p:nvSpPr>
          <p:spPr bwMode="auto">
            <a:xfrm flipV="1">
              <a:off x="4346575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1" name="Line 265"/>
            <p:cNvSpPr>
              <a:spLocks noChangeShapeType="1"/>
            </p:cNvSpPr>
            <p:nvPr/>
          </p:nvSpPr>
          <p:spPr bwMode="auto">
            <a:xfrm flipV="1">
              <a:off x="4360863" y="5972175"/>
              <a:ext cx="0" cy="30163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2" name="Line 266"/>
            <p:cNvSpPr>
              <a:spLocks noChangeShapeType="1"/>
            </p:cNvSpPr>
            <p:nvPr/>
          </p:nvSpPr>
          <p:spPr bwMode="auto">
            <a:xfrm flipV="1">
              <a:off x="4370388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3" name="Line 267"/>
            <p:cNvSpPr>
              <a:spLocks noChangeShapeType="1"/>
            </p:cNvSpPr>
            <p:nvPr/>
          </p:nvSpPr>
          <p:spPr bwMode="auto">
            <a:xfrm flipV="1">
              <a:off x="438150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4" name="Line 268"/>
            <p:cNvSpPr>
              <a:spLocks noChangeShapeType="1"/>
            </p:cNvSpPr>
            <p:nvPr/>
          </p:nvSpPr>
          <p:spPr bwMode="auto">
            <a:xfrm flipV="1">
              <a:off x="4392613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5" name="Line 269"/>
            <p:cNvSpPr>
              <a:spLocks noChangeShapeType="1"/>
            </p:cNvSpPr>
            <p:nvPr/>
          </p:nvSpPr>
          <p:spPr bwMode="auto">
            <a:xfrm flipV="1">
              <a:off x="440372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6" name="Line 270"/>
            <p:cNvSpPr>
              <a:spLocks noChangeShapeType="1"/>
            </p:cNvSpPr>
            <p:nvPr/>
          </p:nvSpPr>
          <p:spPr bwMode="auto">
            <a:xfrm flipV="1">
              <a:off x="4414838" y="5972175"/>
              <a:ext cx="0" cy="30163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7" name="Line 271"/>
            <p:cNvSpPr>
              <a:spLocks noChangeShapeType="1"/>
            </p:cNvSpPr>
            <p:nvPr/>
          </p:nvSpPr>
          <p:spPr bwMode="auto">
            <a:xfrm flipV="1">
              <a:off x="442595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8" name="Line 272"/>
            <p:cNvSpPr>
              <a:spLocks noChangeShapeType="1"/>
            </p:cNvSpPr>
            <p:nvPr/>
          </p:nvSpPr>
          <p:spPr bwMode="auto">
            <a:xfrm flipV="1">
              <a:off x="443706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9" name="Line 273"/>
            <p:cNvSpPr>
              <a:spLocks noChangeShapeType="1"/>
            </p:cNvSpPr>
            <p:nvPr/>
          </p:nvSpPr>
          <p:spPr bwMode="auto">
            <a:xfrm flipV="1">
              <a:off x="4448175" y="5099050"/>
              <a:ext cx="0" cy="903288"/>
            </a:xfrm>
            <a:prstGeom prst="line">
              <a:avLst/>
            </a:prstGeom>
            <a:noFill/>
            <a:ln w="38100">
              <a:solidFill>
                <a:srgbClr val="7030A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90" name="Line 274"/>
            <p:cNvSpPr>
              <a:spLocks noChangeShapeType="1"/>
            </p:cNvSpPr>
            <p:nvPr/>
          </p:nvSpPr>
          <p:spPr bwMode="auto">
            <a:xfrm flipV="1">
              <a:off x="4460875" y="5756275"/>
              <a:ext cx="0" cy="246063"/>
            </a:xfrm>
            <a:prstGeom prst="line">
              <a:avLst/>
            </a:prstGeom>
            <a:noFill/>
            <a:ln w="38100">
              <a:solidFill>
                <a:srgbClr val="7030A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91" name="Line 275"/>
            <p:cNvSpPr>
              <a:spLocks noChangeShapeType="1"/>
            </p:cNvSpPr>
            <p:nvPr/>
          </p:nvSpPr>
          <p:spPr bwMode="auto">
            <a:xfrm flipV="1">
              <a:off x="4475163" y="5942013"/>
              <a:ext cx="0" cy="60325"/>
            </a:xfrm>
            <a:prstGeom prst="line">
              <a:avLst/>
            </a:prstGeom>
            <a:noFill/>
            <a:ln w="28575">
              <a:solidFill>
                <a:srgbClr val="7030A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92" name="Line 276"/>
            <p:cNvSpPr>
              <a:spLocks noChangeShapeType="1"/>
            </p:cNvSpPr>
            <p:nvPr/>
          </p:nvSpPr>
          <p:spPr bwMode="auto">
            <a:xfrm flipV="1">
              <a:off x="449580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7030A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93" name="Line 277"/>
            <p:cNvSpPr>
              <a:spLocks noChangeShapeType="1"/>
            </p:cNvSpPr>
            <p:nvPr/>
          </p:nvSpPr>
          <p:spPr bwMode="auto">
            <a:xfrm flipV="1">
              <a:off x="451802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94" name="Line 278"/>
            <p:cNvSpPr>
              <a:spLocks noChangeShapeType="1"/>
            </p:cNvSpPr>
            <p:nvPr/>
          </p:nvSpPr>
          <p:spPr bwMode="auto">
            <a:xfrm flipV="1">
              <a:off x="4529138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95" name="Line 279"/>
            <p:cNvSpPr>
              <a:spLocks noChangeShapeType="1"/>
            </p:cNvSpPr>
            <p:nvPr/>
          </p:nvSpPr>
          <p:spPr bwMode="auto">
            <a:xfrm flipV="1">
              <a:off x="4540250" y="5922963"/>
              <a:ext cx="0" cy="7937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96" name="Line 280"/>
            <p:cNvSpPr>
              <a:spLocks noChangeShapeType="1"/>
            </p:cNvSpPr>
            <p:nvPr/>
          </p:nvSpPr>
          <p:spPr bwMode="auto">
            <a:xfrm flipV="1">
              <a:off x="455136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97" name="Line 281"/>
            <p:cNvSpPr>
              <a:spLocks noChangeShapeType="1"/>
            </p:cNvSpPr>
            <p:nvPr/>
          </p:nvSpPr>
          <p:spPr bwMode="auto">
            <a:xfrm flipV="1">
              <a:off x="457517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98" name="Line 282"/>
            <p:cNvSpPr>
              <a:spLocks noChangeShapeType="1"/>
            </p:cNvSpPr>
            <p:nvPr/>
          </p:nvSpPr>
          <p:spPr bwMode="auto">
            <a:xfrm flipV="1">
              <a:off x="458470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99" name="Line 283"/>
            <p:cNvSpPr>
              <a:spLocks noChangeShapeType="1"/>
            </p:cNvSpPr>
            <p:nvPr/>
          </p:nvSpPr>
          <p:spPr bwMode="auto">
            <a:xfrm flipV="1">
              <a:off x="459740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00" name="Line 284"/>
            <p:cNvSpPr>
              <a:spLocks noChangeShapeType="1"/>
            </p:cNvSpPr>
            <p:nvPr/>
          </p:nvSpPr>
          <p:spPr bwMode="auto">
            <a:xfrm flipV="1">
              <a:off x="460851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01" name="Line 285"/>
            <p:cNvSpPr>
              <a:spLocks noChangeShapeType="1"/>
            </p:cNvSpPr>
            <p:nvPr/>
          </p:nvSpPr>
          <p:spPr bwMode="auto">
            <a:xfrm flipV="1">
              <a:off x="462121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02" name="Line 286"/>
            <p:cNvSpPr>
              <a:spLocks noChangeShapeType="1"/>
            </p:cNvSpPr>
            <p:nvPr/>
          </p:nvSpPr>
          <p:spPr bwMode="auto">
            <a:xfrm flipV="1">
              <a:off x="465455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03" name="Line 287"/>
            <p:cNvSpPr>
              <a:spLocks noChangeShapeType="1"/>
            </p:cNvSpPr>
            <p:nvPr/>
          </p:nvSpPr>
          <p:spPr bwMode="auto">
            <a:xfrm flipV="1">
              <a:off x="4665663" y="5892800"/>
              <a:ext cx="0" cy="109538"/>
            </a:xfrm>
            <a:prstGeom prst="line">
              <a:avLst/>
            </a:prstGeom>
            <a:noFill/>
            <a:ln w="38100">
              <a:solidFill>
                <a:srgbClr val="FF0066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04" name="Line 288"/>
            <p:cNvSpPr>
              <a:spLocks noChangeShapeType="1"/>
            </p:cNvSpPr>
            <p:nvPr/>
          </p:nvSpPr>
          <p:spPr bwMode="auto">
            <a:xfrm flipV="1">
              <a:off x="4676775" y="5962650"/>
              <a:ext cx="0" cy="39688"/>
            </a:xfrm>
            <a:prstGeom prst="line">
              <a:avLst/>
            </a:prstGeom>
            <a:noFill/>
            <a:ln w="28575">
              <a:solidFill>
                <a:srgbClr val="CC0066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05" name="Line 289"/>
            <p:cNvSpPr>
              <a:spLocks noChangeShapeType="1"/>
            </p:cNvSpPr>
            <p:nvPr/>
          </p:nvSpPr>
          <p:spPr bwMode="auto">
            <a:xfrm flipV="1">
              <a:off x="4689475" y="5981700"/>
              <a:ext cx="0" cy="20638"/>
            </a:xfrm>
            <a:prstGeom prst="line">
              <a:avLst/>
            </a:prstGeom>
            <a:noFill/>
            <a:ln w="38100">
              <a:solidFill>
                <a:srgbClr val="CC0066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06" name="Line 290"/>
            <p:cNvSpPr>
              <a:spLocks noChangeShapeType="1"/>
            </p:cNvSpPr>
            <p:nvPr/>
          </p:nvSpPr>
          <p:spPr bwMode="auto">
            <a:xfrm flipV="1">
              <a:off x="475615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CC0066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07" name="Line 291"/>
            <p:cNvSpPr>
              <a:spLocks noChangeShapeType="1"/>
            </p:cNvSpPr>
            <p:nvPr/>
          </p:nvSpPr>
          <p:spPr bwMode="auto">
            <a:xfrm flipV="1">
              <a:off x="480377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08" name="Line 292"/>
            <p:cNvSpPr>
              <a:spLocks noChangeShapeType="1"/>
            </p:cNvSpPr>
            <p:nvPr/>
          </p:nvSpPr>
          <p:spPr bwMode="auto">
            <a:xfrm flipV="1">
              <a:off x="486092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09" name="Line 293"/>
            <p:cNvSpPr>
              <a:spLocks noChangeShapeType="1"/>
            </p:cNvSpPr>
            <p:nvPr/>
          </p:nvSpPr>
          <p:spPr bwMode="auto">
            <a:xfrm flipV="1">
              <a:off x="488156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0" name="Line 294"/>
            <p:cNvSpPr>
              <a:spLocks noChangeShapeType="1"/>
            </p:cNvSpPr>
            <p:nvPr/>
          </p:nvSpPr>
          <p:spPr bwMode="auto">
            <a:xfrm flipV="1">
              <a:off x="490378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1" name="Line 295"/>
            <p:cNvSpPr>
              <a:spLocks noChangeShapeType="1"/>
            </p:cNvSpPr>
            <p:nvPr/>
          </p:nvSpPr>
          <p:spPr bwMode="auto">
            <a:xfrm flipV="1">
              <a:off x="491490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2" name="Line 296"/>
            <p:cNvSpPr>
              <a:spLocks noChangeShapeType="1"/>
            </p:cNvSpPr>
            <p:nvPr/>
          </p:nvSpPr>
          <p:spPr bwMode="auto">
            <a:xfrm flipV="1">
              <a:off x="492601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3" name="Line 297"/>
            <p:cNvSpPr>
              <a:spLocks noChangeShapeType="1"/>
            </p:cNvSpPr>
            <p:nvPr/>
          </p:nvSpPr>
          <p:spPr bwMode="auto">
            <a:xfrm flipV="1">
              <a:off x="495141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4" name="Line 298"/>
            <p:cNvSpPr>
              <a:spLocks noChangeShapeType="1"/>
            </p:cNvSpPr>
            <p:nvPr/>
          </p:nvSpPr>
          <p:spPr bwMode="auto">
            <a:xfrm flipV="1">
              <a:off x="496252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5" name="Line 299"/>
            <p:cNvSpPr>
              <a:spLocks noChangeShapeType="1"/>
            </p:cNvSpPr>
            <p:nvPr/>
          </p:nvSpPr>
          <p:spPr bwMode="auto">
            <a:xfrm flipV="1">
              <a:off x="498475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6" name="Line 300"/>
            <p:cNvSpPr>
              <a:spLocks noChangeShapeType="1"/>
            </p:cNvSpPr>
            <p:nvPr/>
          </p:nvSpPr>
          <p:spPr bwMode="auto">
            <a:xfrm flipV="1">
              <a:off x="499586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7" name="Line 301"/>
            <p:cNvSpPr>
              <a:spLocks noChangeShapeType="1"/>
            </p:cNvSpPr>
            <p:nvPr/>
          </p:nvSpPr>
          <p:spPr bwMode="auto">
            <a:xfrm flipV="1">
              <a:off x="5018088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8" name="Line 302"/>
            <p:cNvSpPr>
              <a:spLocks noChangeShapeType="1"/>
            </p:cNvSpPr>
            <p:nvPr/>
          </p:nvSpPr>
          <p:spPr bwMode="auto">
            <a:xfrm flipV="1">
              <a:off x="5053013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9" name="Line 303"/>
            <p:cNvSpPr>
              <a:spLocks noChangeShapeType="1"/>
            </p:cNvSpPr>
            <p:nvPr/>
          </p:nvSpPr>
          <p:spPr bwMode="auto">
            <a:xfrm flipV="1">
              <a:off x="506412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0" name="Line 304"/>
            <p:cNvSpPr>
              <a:spLocks noChangeShapeType="1"/>
            </p:cNvSpPr>
            <p:nvPr/>
          </p:nvSpPr>
          <p:spPr bwMode="auto">
            <a:xfrm flipV="1">
              <a:off x="5075238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1" name="Line 305"/>
            <p:cNvSpPr>
              <a:spLocks noChangeShapeType="1"/>
            </p:cNvSpPr>
            <p:nvPr/>
          </p:nvSpPr>
          <p:spPr bwMode="auto">
            <a:xfrm flipV="1">
              <a:off x="508635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2" name="Line 306"/>
            <p:cNvSpPr>
              <a:spLocks noChangeShapeType="1"/>
            </p:cNvSpPr>
            <p:nvPr/>
          </p:nvSpPr>
          <p:spPr bwMode="auto">
            <a:xfrm flipV="1">
              <a:off x="509905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3" name="Line 307"/>
            <p:cNvSpPr>
              <a:spLocks noChangeShapeType="1"/>
            </p:cNvSpPr>
            <p:nvPr/>
          </p:nvSpPr>
          <p:spPr bwMode="auto">
            <a:xfrm flipV="1">
              <a:off x="511016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4" name="Line 308"/>
            <p:cNvSpPr>
              <a:spLocks noChangeShapeType="1"/>
            </p:cNvSpPr>
            <p:nvPr/>
          </p:nvSpPr>
          <p:spPr bwMode="auto">
            <a:xfrm flipV="1">
              <a:off x="5121275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5" name="Line 309"/>
            <p:cNvSpPr>
              <a:spLocks noChangeShapeType="1"/>
            </p:cNvSpPr>
            <p:nvPr/>
          </p:nvSpPr>
          <p:spPr bwMode="auto">
            <a:xfrm flipV="1">
              <a:off x="5132388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6" name="Line 310"/>
            <p:cNvSpPr>
              <a:spLocks noChangeShapeType="1"/>
            </p:cNvSpPr>
            <p:nvPr/>
          </p:nvSpPr>
          <p:spPr bwMode="auto">
            <a:xfrm flipV="1">
              <a:off x="514350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7" name="Line 311"/>
            <p:cNvSpPr>
              <a:spLocks noChangeShapeType="1"/>
            </p:cNvSpPr>
            <p:nvPr/>
          </p:nvSpPr>
          <p:spPr bwMode="auto">
            <a:xfrm flipV="1">
              <a:off x="515620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8" name="Line 312"/>
            <p:cNvSpPr>
              <a:spLocks noChangeShapeType="1"/>
            </p:cNvSpPr>
            <p:nvPr/>
          </p:nvSpPr>
          <p:spPr bwMode="auto">
            <a:xfrm flipV="1">
              <a:off x="5167313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9" name="Line 313"/>
            <p:cNvSpPr>
              <a:spLocks noChangeShapeType="1"/>
            </p:cNvSpPr>
            <p:nvPr/>
          </p:nvSpPr>
          <p:spPr bwMode="auto">
            <a:xfrm flipV="1">
              <a:off x="517842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0" name="Line 314"/>
            <p:cNvSpPr>
              <a:spLocks noChangeShapeType="1"/>
            </p:cNvSpPr>
            <p:nvPr/>
          </p:nvSpPr>
          <p:spPr bwMode="auto">
            <a:xfrm flipV="1">
              <a:off x="518953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1" name="Line 315"/>
            <p:cNvSpPr>
              <a:spLocks noChangeShapeType="1"/>
            </p:cNvSpPr>
            <p:nvPr/>
          </p:nvSpPr>
          <p:spPr bwMode="auto">
            <a:xfrm flipV="1">
              <a:off x="524668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2" name="Line 316"/>
            <p:cNvSpPr>
              <a:spLocks noChangeShapeType="1"/>
            </p:cNvSpPr>
            <p:nvPr/>
          </p:nvSpPr>
          <p:spPr bwMode="auto">
            <a:xfrm flipV="1">
              <a:off x="5257800" y="5873750"/>
              <a:ext cx="0" cy="12858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3" name="Line 317"/>
            <p:cNvSpPr>
              <a:spLocks noChangeShapeType="1"/>
            </p:cNvSpPr>
            <p:nvPr/>
          </p:nvSpPr>
          <p:spPr bwMode="auto">
            <a:xfrm flipV="1">
              <a:off x="527050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4" name="Line 318"/>
            <p:cNvSpPr>
              <a:spLocks noChangeShapeType="1"/>
            </p:cNvSpPr>
            <p:nvPr/>
          </p:nvSpPr>
          <p:spPr bwMode="auto">
            <a:xfrm flipV="1">
              <a:off x="529272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5" name="Line 319"/>
            <p:cNvSpPr>
              <a:spLocks noChangeShapeType="1"/>
            </p:cNvSpPr>
            <p:nvPr/>
          </p:nvSpPr>
          <p:spPr bwMode="auto">
            <a:xfrm flipV="1">
              <a:off x="530383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6" name="Line 320"/>
            <p:cNvSpPr>
              <a:spLocks noChangeShapeType="1"/>
            </p:cNvSpPr>
            <p:nvPr/>
          </p:nvSpPr>
          <p:spPr bwMode="auto">
            <a:xfrm flipV="1">
              <a:off x="532606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7" name="Line 321"/>
            <p:cNvSpPr>
              <a:spLocks noChangeShapeType="1"/>
            </p:cNvSpPr>
            <p:nvPr/>
          </p:nvSpPr>
          <p:spPr bwMode="auto">
            <a:xfrm flipV="1">
              <a:off x="533717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8" name="Line 322"/>
            <p:cNvSpPr>
              <a:spLocks noChangeShapeType="1"/>
            </p:cNvSpPr>
            <p:nvPr/>
          </p:nvSpPr>
          <p:spPr bwMode="auto">
            <a:xfrm flipV="1">
              <a:off x="5360988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7030A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9" name="Line 323"/>
            <p:cNvSpPr>
              <a:spLocks noChangeShapeType="1"/>
            </p:cNvSpPr>
            <p:nvPr/>
          </p:nvSpPr>
          <p:spPr bwMode="auto">
            <a:xfrm flipV="1">
              <a:off x="5370513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7030A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0" name="Line 324"/>
            <p:cNvSpPr>
              <a:spLocks noChangeShapeType="1"/>
            </p:cNvSpPr>
            <p:nvPr/>
          </p:nvSpPr>
          <p:spPr bwMode="auto">
            <a:xfrm flipV="1">
              <a:off x="5381625" y="3014663"/>
              <a:ext cx="0" cy="2987675"/>
            </a:xfrm>
            <a:prstGeom prst="line">
              <a:avLst/>
            </a:prstGeom>
            <a:noFill/>
            <a:ln w="38100">
              <a:solidFill>
                <a:srgbClr val="7030A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1" name="Line 325"/>
            <p:cNvSpPr>
              <a:spLocks noChangeShapeType="1"/>
            </p:cNvSpPr>
            <p:nvPr/>
          </p:nvSpPr>
          <p:spPr bwMode="auto">
            <a:xfrm flipV="1">
              <a:off x="5394325" y="4911725"/>
              <a:ext cx="0" cy="1090613"/>
            </a:xfrm>
            <a:prstGeom prst="line">
              <a:avLst/>
            </a:prstGeom>
            <a:noFill/>
            <a:ln w="38100">
              <a:solidFill>
                <a:srgbClr val="7030A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2" name="Line 326"/>
            <p:cNvSpPr>
              <a:spLocks noChangeShapeType="1"/>
            </p:cNvSpPr>
            <p:nvPr/>
          </p:nvSpPr>
          <p:spPr bwMode="auto">
            <a:xfrm flipV="1">
              <a:off x="5407025" y="5845175"/>
              <a:ext cx="0" cy="157163"/>
            </a:xfrm>
            <a:prstGeom prst="line">
              <a:avLst/>
            </a:prstGeom>
            <a:noFill/>
            <a:ln w="28575">
              <a:solidFill>
                <a:srgbClr val="7030A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3" name="Line 327"/>
            <p:cNvSpPr>
              <a:spLocks noChangeShapeType="1"/>
            </p:cNvSpPr>
            <p:nvPr/>
          </p:nvSpPr>
          <p:spPr bwMode="auto">
            <a:xfrm flipV="1">
              <a:off x="541813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7030A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4" name="Line 328"/>
            <p:cNvSpPr>
              <a:spLocks noChangeShapeType="1"/>
            </p:cNvSpPr>
            <p:nvPr/>
          </p:nvSpPr>
          <p:spPr bwMode="auto">
            <a:xfrm flipV="1">
              <a:off x="546258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0066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5" name="Line 329"/>
            <p:cNvSpPr>
              <a:spLocks noChangeShapeType="1"/>
            </p:cNvSpPr>
            <p:nvPr/>
          </p:nvSpPr>
          <p:spPr bwMode="auto">
            <a:xfrm flipV="1">
              <a:off x="547528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0066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6" name="Line 330"/>
            <p:cNvSpPr>
              <a:spLocks noChangeShapeType="1"/>
            </p:cNvSpPr>
            <p:nvPr/>
          </p:nvSpPr>
          <p:spPr bwMode="auto">
            <a:xfrm flipV="1">
              <a:off x="5484813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0066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7" name="Line 331"/>
            <p:cNvSpPr>
              <a:spLocks noChangeShapeType="1"/>
            </p:cNvSpPr>
            <p:nvPr/>
          </p:nvSpPr>
          <p:spPr bwMode="auto">
            <a:xfrm flipV="1">
              <a:off x="5497513" y="5922963"/>
              <a:ext cx="0" cy="79375"/>
            </a:xfrm>
            <a:prstGeom prst="line">
              <a:avLst/>
            </a:prstGeom>
            <a:noFill/>
            <a:ln w="38100">
              <a:solidFill>
                <a:srgbClr val="FF0066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8" name="Line 332"/>
            <p:cNvSpPr>
              <a:spLocks noChangeShapeType="1"/>
            </p:cNvSpPr>
            <p:nvPr/>
          </p:nvSpPr>
          <p:spPr bwMode="auto">
            <a:xfrm flipV="1">
              <a:off x="5508625" y="5962650"/>
              <a:ext cx="0" cy="39688"/>
            </a:xfrm>
            <a:prstGeom prst="line">
              <a:avLst/>
            </a:prstGeom>
            <a:noFill/>
            <a:ln w="28575">
              <a:solidFill>
                <a:srgbClr val="FF0066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9" name="Line 333"/>
            <p:cNvSpPr>
              <a:spLocks noChangeShapeType="1"/>
            </p:cNvSpPr>
            <p:nvPr/>
          </p:nvSpPr>
          <p:spPr bwMode="auto">
            <a:xfrm flipV="1">
              <a:off x="5519738" y="5962650"/>
              <a:ext cx="0" cy="39688"/>
            </a:xfrm>
            <a:prstGeom prst="line">
              <a:avLst/>
            </a:prstGeom>
            <a:noFill/>
            <a:ln w="38100">
              <a:solidFill>
                <a:srgbClr val="FF0066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0" name="Line 334"/>
            <p:cNvSpPr>
              <a:spLocks noChangeShapeType="1"/>
            </p:cNvSpPr>
            <p:nvPr/>
          </p:nvSpPr>
          <p:spPr bwMode="auto">
            <a:xfrm flipV="1">
              <a:off x="555307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0066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1" name="Line 335"/>
            <p:cNvSpPr>
              <a:spLocks noChangeShapeType="1"/>
            </p:cNvSpPr>
            <p:nvPr/>
          </p:nvSpPr>
          <p:spPr bwMode="auto">
            <a:xfrm flipV="1">
              <a:off x="559911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2" name="Line 336"/>
            <p:cNvSpPr>
              <a:spLocks noChangeShapeType="1"/>
            </p:cNvSpPr>
            <p:nvPr/>
          </p:nvSpPr>
          <p:spPr bwMode="auto">
            <a:xfrm flipV="1">
              <a:off x="561181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3" name="Line 337"/>
            <p:cNvSpPr>
              <a:spLocks noChangeShapeType="1"/>
            </p:cNvSpPr>
            <p:nvPr/>
          </p:nvSpPr>
          <p:spPr bwMode="auto">
            <a:xfrm flipV="1">
              <a:off x="563403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4" name="Line 338"/>
            <p:cNvSpPr>
              <a:spLocks noChangeShapeType="1"/>
            </p:cNvSpPr>
            <p:nvPr/>
          </p:nvSpPr>
          <p:spPr bwMode="auto">
            <a:xfrm flipV="1">
              <a:off x="566737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5" name="Line 339"/>
            <p:cNvSpPr>
              <a:spLocks noChangeShapeType="1"/>
            </p:cNvSpPr>
            <p:nvPr/>
          </p:nvSpPr>
          <p:spPr bwMode="auto">
            <a:xfrm flipV="1">
              <a:off x="5678488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6" name="Line 340"/>
            <p:cNvSpPr>
              <a:spLocks noChangeShapeType="1"/>
            </p:cNvSpPr>
            <p:nvPr/>
          </p:nvSpPr>
          <p:spPr bwMode="auto">
            <a:xfrm flipV="1">
              <a:off x="572611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7" name="Line 341"/>
            <p:cNvSpPr>
              <a:spLocks noChangeShapeType="1"/>
            </p:cNvSpPr>
            <p:nvPr/>
          </p:nvSpPr>
          <p:spPr bwMode="auto">
            <a:xfrm flipV="1">
              <a:off x="573722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8" name="Line 342"/>
            <p:cNvSpPr>
              <a:spLocks noChangeShapeType="1"/>
            </p:cNvSpPr>
            <p:nvPr/>
          </p:nvSpPr>
          <p:spPr bwMode="auto">
            <a:xfrm flipV="1">
              <a:off x="574833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9" name="Line 343"/>
            <p:cNvSpPr>
              <a:spLocks noChangeShapeType="1"/>
            </p:cNvSpPr>
            <p:nvPr/>
          </p:nvSpPr>
          <p:spPr bwMode="auto">
            <a:xfrm flipV="1">
              <a:off x="576103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0" name="Line 344"/>
            <p:cNvSpPr>
              <a:spLocks noChangeShapeType="1"/>
            </p:cNvSpPr>
            <p:nvPr/>
          </p:nvSpPr>
          <p:spPr bwMode="auto">
            <a:xfrm flipV="1">
              <a:off x="577056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1" name="Line 345"/>
            <p:cNvSpPr>
              <a:spLocks noChangeShapeType="1"/>
            </p:cNvSpPr>
            <p:nvPr/>
          </p:nvSpPr>
          <p:spPr bwMode="auto">
            <a:xfrm flipV="1">
              <a:off x="581501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2" name="Line 346"/>
            <p:cNvSpPr>
              <a:spLocks noChangeShapeType="1"/>
            </p:cNvSpPr>
            <p:nvPr/>
          </p:nvSpPr>
          <p:spPr bwMode="auto">
            <a:xfrm flipV="1">
              <a:off x="583723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3" name="Line 347"/>
            <p:cNvSpPr>
              <a:spLocks noChangeShapeType="1"/>
            </p:cNvSpPr>
            <p:nvPr/>
          </p:nvSpPr>
          <p:spPr bwMode="auto">
            <a:xfrm flipV="1">
              <a:off x="586105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4" name="Line 348"/>
            <p:cNvSpPr>
              <a:spLocks noChangeShapeType="1"/>
            </p:cNvSpPr>
            <p:nvPr/>
          </p:nvSpPr>
          <p:spPr bwMode="auto">
            <a:xfrm flipV="1">
              <a:off x="589597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5" name="Line 349"/>
            <p:cNvSpPr>
              <a:spLocks noChangeShapeType="1"/>
            </p:cNvSpPr>
            <p:nvPr/>
          </p:nvSpPr>
          <p:spPr bwMode="auto">
            <a:xfrm flipV="1">
              <a:off x="5940425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6" name="Line 350"/>
            <p:cNvSpPr>
              <a:spLocks noChangeShapeType="1"/>
            </p:cNvSpPr>
            <p:nvPr/>
          </p:nvSpPr>
          <p:spPr bwMode="auto">
            <a:xfrm flipV="1">
              <a:off x="5953125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7" name="Line 351"/>
            <p:cNvSpPr>
              <a:spLocks noChangeShapeType="1"/>
            </p:cNvSpPr>
            <p:nvPr/>
          </p:nvSpPr>
          <p:spPr bwMode="auto">
            <a:xfrm flipV="1">
              <a:off x="597535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8" name="Line 352"/>
            <p:cNvSpPr>
              <a:spLocks noChangeShapeType="1"/>
            </p:cNvSpPr>
            <p:nvPr/>
          </p:nvSpPr>
          <p:spPr bwMode="auto">
            <a:xfrm flipV="1">
              <a:off x="598646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9" name="Line 353"/>
            <p:cNvSpPr>
              <a:spLocks noChangeShapeType="1"/>
            </p:cNvSpPr>
            <p:nvPr/>
          </p:nvSpPr>
          <p:spPr bwMode="auto">
            <a:xfrm flipV="1">
              <a:off x="600868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0" name="Line 354"/>
            <p:cNvSpPr>
              <a:spLocks noChangeShapeType="1"/>
            </p:cNvSpPr>
            <p:nvPr/>
          </p:nvSpPr>
          <p:spPr bwMode="auto">
            <a:xfrm flipV="1">
              <a:off x="603250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1" name="Line 355"/>
            <p:cNvSpPr>
              <a:spLocks noChangeShapeType="1"/>
            </p:cNvSpPr>
            <p:nvPr/>
          </p:nvSpPr>
          <p:spPr bwMode="auto">
            <a:xfrm flipV="1">
              <a:off x="604361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2" name="Line 356"/>
            <p:cNvSpPr>
              <a:spLocks noChangeShapeType="1"/>
            </p:cNvSpPr>
            <p:nvPr/>
          </p:nvSpPr>
          <p:spPr bwMode="auto">
            <a:xfrm flipV="1">
              <a:off x="605472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3" name="Line 357"/>
            <p:cNvSpPr>
              <a:spLocks noChangeShapeType="1"/>
            </p:cNvSpPr>
            <p:nvPr/>
          </p:nvSpPr>
          <p:spPr bwMode="auto">
            <a:xfrm flipV="1">
              <a:off x="6078538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4" name="Line 358"/>
            <p:cNvSpPr>
              <a:spLocks noChangeShapeType="1"/>
            </p:cNvSpPr>
            <p:nvPr/>
          </p:nvSpPr>
          <p:spPr bwMode="auto">
            <a:xfrm flipV="1">
              <a:off x="610076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5" name="Line 359"/>
            <p:cNvSpPr>
              <a:spLocks noChangeShapeType="1"/>
            </p:cNvSpPr>
            <p:nvPr/>
          </p:nvSpPr>
          <p:spPr bwMode="auto">
            <a:xfrm flipV="1">
              <a:off x="611187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6" name="Line 360"/>
            <p:cNvSpPr>
              <a:spLocks noChangeShapeType="1"/>
            </p:cNvSpPr>
            <p:nvPr/>
          </p:nvSpPr>
          <p:spPr bwMode="auto">
            <a:xfrm flipV="1">
              <a:off x="612298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7" name="Line 361"/>
            <p:cNvSpPr>
              <a:spLocks noChangeShapeType="1"/>
            </p:cNvSpPr>
            <p:nvPr/>
          </p:nvSpPr>
          <p:spPr bwMode="auto">
            <a:xfrm flipV="1">
              <a:off x="615632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8" name="Line 362"/>
            <p:cNvSpPr>
              <a:spLocks noChangeShapeType="1"/>
            </p:cNvSpPr>
            <p:nvPr/>
          </p:nvSpPr>
          <p:spPr bwMode="auto">
            <a:xfrm flipV="1">
              <a:off x="616743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9" name="Line 363"/>
            <p:cNvSpPr>
              <a:spLocks noChangeShapeType="1"/>
            </p:cNvSpPr>
            <p:nvPr/>
          </p:nvSpPr>
          <p:spPr bwMode="auto">
            <a:xfrm flipV="1">
              <a:off x="617855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0" name="Line 364"/>
            <p:cNvSpPr>
              <a:spLocks noChangeShapeType="1"/>
            </p:cNvSpPr>
            <p:nvPr/>
          </p:nvSpPr>
          <p:spPr bwMode="auto">
            <a:xfrm flipV="1">
              <a:off x="6192838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1" name="Line 365"/>
            <p:cNvSpPr>
              <a:spLocks noChangeShapeType="1"/>
            </p:cNvSpPr>
            <p:nvPr/>
          </p:nvSpPr>
          <p:spPr bwMode="auto">
            <a:xfrm flipV="1">
              <a:off x="6203950" y="4027488"/>
              <a:ext cx="0" cy="1974850"/>
            </a:xfrm>
            <a:prstGeom prst="line">
              <a:avLst/>
            </a:prstGeom>
            <a:noFill/>
            <a:ln w="38100">
              <a:solidFill>
                <a:srgbClr val="7030A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2" name="Line 366"/>
            <p:cNvSpPr>
              <a:spLocks noChangeShapeType="1"/>
            </p:cNvSpPr>
            <p:nvPr/>
          </p:nvSpPr>
          <p:spPr bwMode="auto">
            <a:xfrm flipV="1">
              <a:off x="6215063" y="5256213"/>
              <a:ext cx="0" cy="746125"/>
            </a:xfrm>
            <a:prstGeom prst="line">
              <a:avLst/>
            </a:prstGeom>
            <a:noFill/>
            <a:ln w="38100">
              <a:solidFill>
                <a:srgbClr val="7030A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3" name="Line 367"/>
            <p:cNvSpPr>
              <a:spLocks noChangeShapeType="1"/>
            </p:cNvSpPr>
            <p:nvPr/>
          </p:nvSpPr>
          <p:spPr bwMode="auto">
            <a:xfrm flipV="1">
              <a:off x="623728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4" name="Line 368"/>
            <p:cNvSpPr>
              <a:spLocks noChangeShapeType="1"/>
            </p:cNvSpPr>
            <p:nvPr/>
          </p:nvSpPr>
          <p:spPr bwMode="auto">
            <a:xfrm flipV="1">
              <a:off x="628173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5" name="Line 369"/>
            <p:cNvSpPr>
              <a:spLocks noChangeShapeType="1"/>
            </p:cNvSpPr>
            <p:nvPr/>
          </p:nvSpPr>
          <p:spPr bwMode="auto">
            <a:xfrm flipV="1">
              <a:off x="6305550" y="5922963"/>
              <a:ext cx="0" cy="7937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6" name="Line 370"/>
            <p:cNvSpPr>
              <a:spLocks noChangeShapeType="1"/>
            </p:cNvSpPr>
            <p:nvPr/>
          </p:nvSpPr>
          <p:spPr bwMode="auto">
            <a:xfrm flipV="1">
              <a:off x="6318250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7" name="Line 371"/>
            <p:cNvSpPr>
              <a:spLocks noChangeShapeType="1"/>
            </p:cNvSpPr>
            <p:nvPr/>
          </p:nvSpPr>
          <p:spPr bwMode="auto">
            <a:xfrm flipV="1">
              <a:off x="632777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8" name="Line 372"/>
            <p:cNvSpPr>
              <a:spLocks noChangeShapeType="1"/>
            </p:cNvSpPr>
            <p:nvPr/>
          </p:nvSpPr>
          <p:spPr bwMode="auto">
            <a:xfrm flipV="1">
              <a:off x="637540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9" name="Line 373"/>
            <p:cNvSpPr>
              <a:spLocks noChangeShapeType="1"/>
            </p:cNvSpPr>
            <p:nvPr/>
          </p:nvSpPr>
          <p:spPr bwMode="auto">
            <a:xfrm flipV="1">
              <a:off x="6432550" y="5845175"/>
              <a:ext cx="0" cy="157163"/>
            </a:xfrm>
            <a:prstGeom prst="line">
              <a:avLst/>
            </a:prstGeom>
            <a:noFill/>
            <a:ln w="38100">
              <a:solidFill>
                <a:srgbClr val="FF0066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0" name="Line 374"/>
            <p:cNvSpPr>
              <a:spLocks noChangeShapeType="1"/>
            </p:cNvSpPr>
            <p:nvPr/>
          </p:nvSpPr>
          <p:spPr bwMode="auto">
            <a:xfrm flipV="1">
              <a:off x="6442075" y="5932488"/>
              <a:ext cx="0" cy="69850"/>
            </a:xfrm>
            <a:prstGeom prst="line">
              <a:avLst/>
            </a:prstGeom>
            <a:noFill/>
            <a:ln w="38100">
              <a:solidFill>
                <a:srgbClr val="FF0066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1" name="Line 375"/>
            <p:cNvSpPr>
              <a:spLocks noChangeShapeType="1"/>
            </p:cNvSpPr>
            <p:nvPr/>
          </p:nvSpPr>
          <p:spPr bwMode="auto">
            <a:xfrm flipV="1">
              <a:off x="645318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0066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2" name="Line 376"/>
            <p:cNvSpPr>
              <a:spLocks noChangeShapeType="1"/>
            </p:cNvSpPr>
            <p:nvPr/>
          </p:nvSpPr>
          <p:spPr bwMode="auto">
            <a:xfrm flipV="1">
              <a:off x="651033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3" name="Line 377"/>
            <p:cNvSpPr>
              <a:spLocks noChangeShapeType="1"/>
            </p:cNvSpPr>
            <p:nvPr/>
          </p:nvSpPr>
          <p:spPr bwMode="auto">
            <a:xfrm flipV="1">
              <a:off x="654685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4" name="Line 378"/>
            <p:cNvSpPr>
              <a:spLocks noChangeShapeType="1"/>
            </p:cNvSpPr>
            <p:nvPr/>
          </p:nvSpPr>
          <p:spPr bwMode="auto">
            <a:xfrm flipV="1">
              <a:off x="656748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5" name="Line 379"/>
            <p:cNvSpPr>
              <a:spLocks noChangeShapeType="1"/>
            </p:cNvSpPr>
            <p:nvPr/>
          </p:nvSpPr>
          <p:spPr bwMode="auto">
            <a:xfrm flipV="1">
              <a:off x="660082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6" name="Line 380"/>
            <p:cNvSpPr>
              <a:spLocks noChangeShapeType="1"/>
            </p:cNvSpPr>
            <p:nvPr/>
          </p:nvSpPr>
          <p:spPr bwMode="auto">
            <a:xfrm flipV="1">
              <a:off x="663416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7" name="Line 381"/>
            <p:cNvSpPr>
              <a:spLocks noChangeShapeType="1"/>
            </p:cNvSpPr>
            <p:nvPr/>
          </p:nvSpPr>
          <p:spPr bwMode="auto">
            <a:xfrm flipV="1">
              <a:off x="666115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8" name="Line 382"/>
            <p:cNvSpPr>
              <a:spLocks noChangeShapeType="1"/>
            </p:cNvSpPr>
            <p:nvPr/>
          </p:nvSpPr>
          <p:spPr bwMode="auto">
            <a:xfrm flipV="1">
              <a:off x="667067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9" name="Line 383"/>
            <p:cNvSpPr>
              <a:spLocks noChangeShapeType="1"/>
            </p:cNvSpPr>
            <p:nvPr/>
          </p:nvSpPr>
          <p:spPr bwMode="auto">
            <a:xfrm flipV="1">
              <a:off x="668178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0" name="Line 384"/>
            <p:cNvSpPr>
              <a:spLocks noChangeShapeType="1"/>
            </p:cNvSpPr>
            <p:nvPr/>
          </p:nvSpPr>
          <p:spPr bwMode="auto">
            <a:xfrm flipV="1">
              <a:off x="670401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1" name="Line 385"/>
            <p:cNvSpPr>
              <a:spLocks noChangeShapeType="1"/>
            </p:cNvSpPr>
            <p:nvPr/>
          </p:nvSpPr>
          <p:spPr bwMode="auto">
            <a:xfrm flipV="1">
              <a:off x="672623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2" name="Line 386"/>
            <p:cNvSpPr>
              <a:spLocks noChangeShapeType="1"/>
            </p:cNvSpPr>
            <p:nvPr/>
          </p:nvSpPr>
          <p:spPr bwMode="auto">
            <a:xfrm flipV="1">
              <a:off x="679450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3" name="Line 387"/>
            <p:cNvSpPr>
              <a:spLocks noChangeShapeType="1"/>
            </p:cNvSpPr>
            <p:nvPr/>
          </p:nvSpPr>
          <p:spPr bwMode="auto">
            <a:xfrm flipV="1">
              <a:off x="680561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4" name="Line 388"/>
            <p:cNvSpPr>
              <a:spLocks noChangeShapeType="1"/>
            </p:cNvSpPr>
            <p:nvPr/>
          </p:nvSpPr>
          <p:spPr bwMode="auto">
            <a:xfrm flipV="1">
              <a:off x="681831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5" name="Line 389"/>
            <p:cNvSpPr>
              <a:spLocks noChangeShapeType="1"/>
            </p:cNvSpPr>
            <p:nvPr/>
          </p:nvSpPr>
          <p:spPr bwMode="auto">
            <a:xfrm flipV="1">
              <a:off x="682942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6" name="Line 390"/>
            <p:cNvSpPr>
              <a:spLocks noChangeShapeType="1"/>
            </p:cNvSpPr>
            <p:nvPr/>
          </p:nvSpPr>
          <p:spPr bwMode="auto">
            <a:xfrm flipV="1">
              <a:off x="691991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7" name="Line 391"/>
            <p:cNvSpPr>
              <a:spLocks noChangeShapeType="1"/>
            </p:cNvSpPr>
            <p:nvPr/>
          </p:nvSpPr>
          <p:spPr bwMode="auto">
            <a:xfrm flipV="1">
              <a:off x="693261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8" name="Line 392"/>
            <p:cNvSpPr>
              <a:spLocks noChangeShapeType="1"/>
            </p:cNvSpPr>
            <p:nvPr/>
          </p:nvSpPr>
          <p:spPr bwMode="auto">
            <a:xfrm flipV="1">
              <a:off x="6989763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9" name="Line 393"/>
            <p:cNvSpPr>
              <a:spLocks noChangeShapeType="1"/>
            </p:cNvSpPr>
            <p:nvPr/>
          </p:nvSpPr>
          <p:spPr bwMode="auto">
            <a:xfrm flipV="1">
              <a:off x="7000875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10" name="Line 394"/>
            <p:cNvSpPr>
              <a:spLocks noChangeShapeType="1"/>
            </p:cNvSpPr>
            <p:nvPr/>
          </p:nvSpPr>
          <p:spPr bwMode="auto">
            <a:xfrm flipV="1">
              <a:off x="701198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11" name="Line 395"/>
            <p:cNvSpPr>
              <a:spLocks noChangeShapeType="1"/>
            </p:cNvSpPr>
            <p:nvPr/>
          </p:nvSpPr>
          <p:spPr bwMode="auto">
            <a:xfrm flipV="1">
              <a:off x="703421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12" name="Line 396"/>
            <p:cNvSpPr>
              <a:spLocks noChangeShapeType="1"/>
            </p:cNvSpPr>
            <p:nvPr/>
          </p:nvSpPr>
          <p:spPr bwMode="auto">
            <a:xfrm flipV="1">
              <a:off x="7046913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13" name="Line 397"/>
            <p:cNvSpPr>
              <a:spLocks noChangeShapeType="1"/>
            </p:cNvSpPr>
            <p:nvPr/>
          </p:nvSpPr>
          <p:spPr bwMode="auto">
            <a:xfrm flipV="1">
              <a:off x="705643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14" name="Line 398"/>
            <p:cNvSpPr>
              <a:spLocks noChangeShapeType="1"/>
            </p:cNvSpPr>
            <p:nvPr/>
          </p:nvSpPr>
          <p:spPr bwMode="auto">
            <a:xfrm flipV="1">
              <a:off x="7067550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15" name="Line 399"/>
            <p:cNvSpPr>
              <a:spLocks noChangeShapeType="1"/>
            </p:cNvSpPr>
            <p:nvPr/>
          </p:nvSpPr>
          <p:spPr bwMode="auto">
            <a:xfrm flipV="1">
              <a:off x="710406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16" name="Line 400"/>
            <p:cNvSpPr>
              <a:spLocks noChangeShapeType="1"/>
            </p:cNvSpPr>
            <p:nvPr/>
          </p:nvSpPr>
          <p:spPr bwMode="auto">
            <a:xfrm flipV="1">
              <a:off x="7126288" y="5932488"/>
              <a:ext cx="0" cy="69850"/>
            </a:xfrm>
            <a:prstGeom prst="line">
              <a:avLst/>
            </a:prstGeom>
            <a:noFill/>
            <a:ln w="38100">
              <a:solidFill>
                <a:srgbClr val="CC0066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17" name="Line 401"/>
            <p:cNvSpPr>
              <a:spLocks noChangeShapeType="1"/>
            </p:cNvSpPr>
            <p:nvPr/>
          </p:nvSpPr>
          <p:spPr bwMode="auto">
            <a:xfrm flipV="1">
              <a:off x="7137400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18" name="Line 402"/>
            <p:cNvSpPr>
              <a:spLocks noChangeShapeType="1"/>
            </p:cNvSpPr>
            <p:nvPr/>
          </p:nvSpPr>
          <p:spPr bwMode="auto">
            <a:xfrm flipV="1">
              <a:off x="714851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19" name="Line 403"/>
            <p:cNvSpPr>
              <a:spLocks noChangeShapeType="1"/>
            </p:cNvSpPr>
            <p:nvPr/>
          </p:nvSpPr>
          <p:spPr bwMode="auto">
            <a:xfrm flipV="1">
              <a:off x="721836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0" name="Line 404"/>
            <p:cNvSpPr>
              <a:spLocks noChangeShapeType="1"/>
            </p:cNvSpPr>
            <p:nvPr/>
          </p:nvSpPr>
          <p:spPr bwMode="auto">
            <a:xfrm flipV="1">
              <a:off x="722788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1" name="Line 405"/>
            <p:cNvSpPr>
              <a:spLocks noChangeShapeType="1"/>
            </p:cNvSpPr>
            <p:nvPr/>
          </p:nvSpPr>
          <p:spPr bwMode="auto">
            <a:xfrm flipV="1">
              <a:off x="7239000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FF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2" name="Line 406"/>
            <p:cNvSpPr>
              <a:spLocks noChangeShapeType="1"/>
            </p:cNvSpPr>
            <p:nvPr/>
          </p:nvSpPr>
          <p:spPr bwMode="auto">
            <a:xfrm flipV="1">
              <a:off x="7250113" y="5775325"/>
              <a:ext cx="0" cy="227013"/>
            </a:xfrm>
            <a:prstGeom prst="line">
              <a:avLst/>
            </a:prstGeom>
            <a:noFill/>
            <a:ln w="38100">
              <a:solidFill>
                <a:srgbClr val="7030A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3" name="Line 407"/>
            <p:cNvSpPr>
              <a:spLocks noChangeShapeType="1"/>
            </p:cNvSpPr>
            <p:nvPr/>
          </p:nvSpPr>
          <p:spPr bwMode="auto">
            <a:xfrm flipV="1">
              <a:off x="7261225" y="5873750"/>
              <a:ext cx="0" cy="128588"/>
            </a:xfrm>
            <a:prstGeom prst="line">
              <a:avLst/>
            </a:prstGeom>
            <a:noFill/>
            <a:ln w="38100">
              <a:solidFill>
                <a:srgbClr val="7030A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4" name="Line 408"/>
            <p:cNvSpPr>
              <a:spLocks noChangeShapeType="1"/>
            </p:cNvSpPr>
            <p:nvPr/>
          </p:nvSpPr>
          <p:spPr bwMode="auto">
            <a:xfrm flipV="1">
              <a:off x="7272338" y="5892800"/>
              <a:ext cx="0" cy="109538"/>
            </a:xfrm>
            <a:prstGeom prst="line">
              <a:avLst/>
            </a:prstGeom>
            <a:noFill/>
            <a:ln w="38100">
              <a:solidFill>
                <a:srgbClr val="7030A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5" name="Line 409"/>
            <p:cNvSpPr>
              <a:spLocks noChangeShapeType="1"/>
            </p:cNvSpPr>
            <p:nvPr/>
          </p:nvSpPr>
          <p:spPr bwMode="auto">
            <a:xfrm flipV="1">
              <a:off x="7285038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7030A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6" name="Line 410"/>
            <p:cNvSpPr>
              <a:spLocks noChangeShapeType="1"/>
            </p:cNvSpPr>
            <p:nvPr/>
          </p:nvSpPr>
          <p:spPr bwMode="auto">
            <a:xfrm flipV="1">
              <a:off x="736441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7" name="Line 411"/>
            <p:cNvSpPr>
              <a:spLocks noChangeShapeType="1"/>
            </p:cNvSpPr>
            <p:nvPr/>
          </p:nvSpPr>
          <p:spPr bwMode="auto">
            <a:xfrm flipV="1">
              <a:off x="737552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8" name="Line 412"/>
            <p:cNvSpPr>
              <a:spLocks noChangeShapeType="1"/>
            </p:cNvSpPr>
            <p:nvPr/>
          </p:nvSpPr>
          <p:spPr bwMode="auto">
            <a:xfrm flipV="1">
              <a:off x="738663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9" name="Line 413"/>
            <p:cNvSpPr>
              <a:spLocks noChangeShapeType="1"/>
            </p:cNvSpPr>
            <p:nvPr/>
          </p:nvSpPr>
          <p:spPr bwMode="auto">
            <a:xfrm flipV="1">
              <a:off x="743267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0" name="Line 414"/>
            <p:cNvSpPr>
              <a:spLocks noChangeShapeType="1"/>
            </p:cNvSpPr>
            <p:nvPr/>
          </p:nvSpPr>
          <p:spPr bwMode="auto">
            <a:xfrm flipV="1">
              <a:off x="7683500" y="5951538"/>
              <a:ext cx="0" cy="50800"/>
            </a:xfrm>
            <a:prstGeom prst="line">
              <a:avLst/>
            </a:prstGeom>
            <a:noFill/>
            <a:ln w="38100">
              <a:solidFill>
                <a:srgbClr val="7030A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1" name="Line 415"/>
            <p:cNvSpPr>
              <a:spLocks noChangeShapeType="1"/>
            </p:cNvSpPr>
            <p:nvPr/>
          </p:nvSpPr>
          <p:spPr bwMode="auto">
            <a:xfrm flipV="1">
              <a:off x="7694613" y="5981700"/>
              <a:ext cx="0" cy="20638"/>
            </a:xfrm>
            <a:prstGeom prst="line">
              <a:avLst/>
            </a:prstGeom>
            <a:noFill/>
            <a:ln w="38100">
              <a:solidFill>
                <a:srgbClr val="7030A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2" name="Line 416"/>
            <p:cNvSpPr>
              <a:spLocks noChangeShapeType="1"/>
            </p:cNvSpPr>
            <p:nvPr/>
          </p:nvSpPr>
          <p:spPr bwMode="auto">
            <a:xfrm flipV="1">
              <a:off x="776287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3" name="Line 417"/>
            <p:cNvSpPr>
              <a:spLocks noChangeShapeType="1"/>
            </p:cNvSpPr>
            <p:nvPr/>
          </p:nvSpPr>
          <p:spPr bwMode="auto">
            <a:xfrm flipV="1">
              <a:off x="778668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4" name="Line 418"/>
            <p:cNvSpPr>
              <a:spLocks noChangeShapeType="1"/>
            </p:cNvSpPr>
            <p:nvPr/>
          </p:nvSpPr>
          <p:spPr bwMode="auto">
            <a:xfrm flipV="1">
              <a:off x="805815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5" name="Line 419"/>
            <p:cNvSpPr>
              <a:spLocks noChangeShapeType="1"/>
            </p:cNvSpPr>
            <p:nvPr/>
          </p:nvSpPr>
          <p:spPr bwMode="auto">
            <a:xfrm flipV="1">
              <a:off x="817245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6" name="Line 420"/>
            <p:cNvSpPr>
              <a:spLocks noChangeShapeType="1"/>
            </p:cNvSpPr>
            <p:nvPr/>
          </p:nvSpPr>
          <p:spPr bwMode="auto">
            <a:xfrm flipV="1">
              <a:off x="827563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7" name="Line 421"/>
            <p:cNvSpPr>
              <a:spLocks noChangeShapeType="1"/>
            </p:cNvSpPr>
            <p:nvPr/>
          </p:nvSpPr>
          <p:spPr bwMode="auto">
            <a:xfrm flipV="1">
              <a:off x="851376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8" name="Line 422"/>
            <p:cNvSpPr>
              <a:spLocks noChangeShapeType="1"/>
            </p:cNvSpPr>
            <p:nvPr/>
          </p:nvSpPr>
          <p:spPr bwMode="auto">
            <a:xfrm>
              <a:off x="5292725" y="6016625"/>
              <a:ext cx="0" cy="8096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9" name="Line 423"/>
            <p:cNvSpPr>
              <a:spLocks noChangeShapeType="1"/>
            </p:cNvSpPr>
            <p:nvPr/>
          </p:nvSpPr>
          <p:spPr bwMode="auto">
            <a:xfrm>
              <a:off x="3492500" y="6016625"/>
              <a:ext cx="0" cy="8096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0" name="Line 424"/>
            <p:cNvSpPr>
              <a:spLocks noChangeShapeType="1"/>
            </p:cNvSpPr>
            <p:nvPr/>
          </p:nvSpPr>
          <p:spPr bwMode="auto">
            <a:xfrm>
              <a:off x="1684338" y="6016625"/>
              <a:ext cx="0" cy="8096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1" name="Line 425"/>
            <p:cNvSpPr>
              <a:spLocks noChangeShapeType="1"/>
            </p:cNvSpPr>
            <p:nvPr/>
          </p:nvSpPr>
          <p:spPr bwMode="auto">
            <a:xfrm>
              <a:off x="1033463" y="6010275"/>
              <a:ext cx="0" cy="2381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2" name="Line 426"/>
            <p:cNvSpPr>
              <a:spLocks noChangeShapeType="1"/>
            </p:cNvSpPr>
            <p:nvPr/>
          </p:nvSpPr>
          <p:spPr bwMode="auto">
            <a:xfrm>
              <a:off x="7100888" y="6016625"/>
              <a:ext cx="0" cy="8096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3" name="Line 427"/>
            <p:cNvSpPr>
              <a:spLocks noChangeShapeType="1"/>
            </p:cNvSpPr>
            <p:nvPr/>
          </p:nvSpPr>
          <p:spPr bwMode="auto">
            <a:xfrm>
              <a:off x="828675" y="3028950"/>
              <a:ext cx="204787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4" name="Line 428"/>
            <p:cNvSpPr>
              <a:spLocks noChangeShapeType="1"/>
            </p:cNvSpPr>
            <p:nvPr/>
          </p:nvSpPr>
          <p:spPr bwMode="auto">
            <a:xfrm>
              <a:off x="812800" y="6019800"/>
              <a:ext cx="206375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5" name="Line 429"/>
            <p:cNvSpPr>
              <a:spLocks noChangeShapeType="1"/>
            </p:cNvSpPr>
            <p:nvPr/>
          </p:nvSpPr>
          <p:spPr bwMode="auto">
            <a:xfrm>
              <a:off x="1035050" y="5972175"/>
              <a:ext cx="0" cy="13493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6" name="Line 430"/>
            <p:cNvSpPr>
              <a:spLocks noChangeShapeType="1"/>
            </p:cNvSpPr>
            <p:nvPr/>
          </p:nvSpPr>
          <p:spPr bwMode="auto">
            <a:xfrm>
              <a:off x="1022350" y="6019800"/>
              <a:ext cx="801370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7" name="Line 431"/>
            <p:cNvSpPr>
              <a:spLocks noChangeShapeType="1"/>
            </p:cNvSpPr>
            <p:nvPr/>
          </p:nvSpPr>
          <p:spPr bwMode="auto">
            <a:xfrm flipV="1">
              <a:off x="1035050" y="3033713"/>
              <a:ext cx="0" cy="30067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8" name="Rectangle 432"/>
            <p:cNvSpPr>
              <a:spLocks noChangeArrowheads="1"/>
            </p:cNvSpPr>
            <p:nvPr/>
          </p:nvSpPr>
          <p:spPr bwMode="auto">
            <a:xfrm rot="16200000">
              <a:off x="-493403" y="4451615"/>
              <a:ext cx="2247282" cy="3391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1600" dirty="0"/>
                <a:t>% Relative Abundance</a:t>
              </a:r>
            </a:p>
          </p:txBody>
        </p:sp>
        <p:sp>
          <p:nvSpPr>
            <p:cNvPr id="849" name="Rectangle 433"/>
            <p:cNvSpPr>
              <a:spLocks noChangeArrowheads="1"/>
            </p:cNvSpPr>
            <p:nvPr/>
          </p:nvSpPr>
          <p:spPr bwMode="auto">
            <a:xfrm>
              <a:off x="300038" y="2916238"/>
              <a:ext cx="56515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1800" dirty="0"/>
                <a:t>100</a:t>
              </a:r>
            </a:p>
          </p:txBody>
        </p:sp>
        <p:sp>
          <p:nvSpPr>
            <p:cNvPr id="850" name="Rectangle 434"/>
            <p:cNvSpPr>
              <a:spLocks noChangeArrowheads="1"/>
            </p:cNvSpPr>
            <p:nvPr/>
          </p:nvSpPr>
          <p:spPr bwMode="auto">
            <a:xfrm>
              <a:off x="490538" y="5888038"/>
              <a:ext cx="312737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1800"/>
                <a:t>0</a:t>
              </a:r>
            </a:p>
          </p:txBody>
        </p:sp>
        <p:sp>
          <p:nvSpPr>
            <p:cNvPr id="851" name="Rectangle 435"/>
            <p:cNvSpPr>
              <a:spLocks noChangeArrowheads="1"/>
            </p:cNvSpPr>
            <p:nvPr/>
          </p:nvSpPr>
          <p:spPr bwMode="auto">
            <a:xfrm>
              <a:off x="1335088" y="6108700"/>
              <a:ext cx="56515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1800"/>
                <a:t>250</a:t>
              </a:r>
            </a:p>
          </p:txBody>
        </p:sp>
        <p:sp>
          <p:nvSpPr>
            <p:cNvPr id="852" name="Rectangle 436"/>
            <p:cNvSpPr>
              <a:spLocks noChangeArrowheads="1"/>
            </p:cNvSpPr>
            <p:nvPr/>
          </p:nvSpPr>
          <p:spPr bwMode="auto">
            <a:xfrm>
              <a:off x="3143250" y="6108700"/>
              <a:ext cx="56515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1800"/>
                <a:t>500</a:t>
              </a:r>
            </a:p>
          </p:txBody>
        </p:sp>
        <p:sp>
          <p:nvSpPr>
            <p:cNvPr id="853" name="Rectangle 437"/>
            <p:cNvSpPr>
              <a:spLocks noChangeArrowheads="1"/>
            </p:cNvSpPr>
            <p:nvPr/>
          </p:nvSpPr>
          <p:spPr bwMode="auto">
            <a:xfrm>
              <a:off x="4941888" y="6108700"/>
              <a:ext cx="56515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1800"/>
                <a:t>750</a:t>
              </a:r>
            </a:p>
          </p:txBody>
        </p:sp>
        <p:sp>
          <p:nvSpPr>
            <p:cNvPr id="854" name="Rectangle 438"/>
            <p:cNvSpPr>
              <a:spLocks noChangeArrowheads="1"/>
            </p:cNvSpPr>
            <p:nvPr/>
          </p:nvSpPr>
          <p:spPr bwMode="auto">
            <a:xfrm>
              <a:off x="6662738" y="6108700"/>
              <a:ext cx="69215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1800"/>
                <a:t>1000</a:t>
              </a:r>
            </a:p>
          </p:txBody>
        </p:sp>
        <p:sp>
          <p:nvSpPr>
            <p:cNvPr id="855" name="Rectangle 450"/>
            <p:cNvSpPr>
              <a:spLocks noChangeArrowheads="1"/>
            </p:cNvSpPr>
            <p:nvPr/>
          </p:nvSpPr>
          <p:spPr bwMode="auto">
            <a:xfrm>
              <a:off x="3568700" y="4081463"/>
              <a:ext cx="1125537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1800">
                  <a:solidFill>
                    <a:srgbClr val="FFFFFF"/>
                  </a:solidFill>
                </a:rPr>
                <a:t>[M+2H]</a:t>
              </a:r>
              <a:r>
                <a:rPr lang="en-US" sz="1800" baseline="30000">
                  <a:solidFill>
                    <a:srgbClr val="FFFFFF"/>
                  </a:solidFill>
                </a:rPr>
                <a:t>2+</a:t>
              </a:r>
            </a:p>
          </p:txBody>
        </p:sp>
        <p:sp>
          <p:nvSpPr>
            <p:cNvPr id="856" name="Rectangle 443"/>
            <p:cNvSpPr>
              <a:spLocks noChangeArrowheads="1"/>
            </p:cNvSpPr>
            <p:nvPr/>
          </p:nvSpPr>
          <p:spPr bwMode="auto">
            <a:xfrm>
              <a:off x="5105400" y="2654300"/>
              <a:ext cx="570669" cy="3699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1800">
                  <a:solidFill>
                    <a:srgbClr val="7030A0"/>
                  </a:solidFill>
                </a:rPr>
                <a:t>762</a:t>
              </a:r>
              <a:endParaRPr lang="en-US" sz="1800" baseline="-25000">
                <a:solidFill>
                  <a:srgbClr val="7030A0"/>
                </a:solidFill>
              </a:endParaRPr>
            </a:p>
          </p:txBody>
        </p:sp>
        <p:sp>
          <p:nvSpPr>
            <p:cNvPr id="857" name="Rectangle 439"/>
            <p:cNvSpPr>
              <a:spLocks noChangeArrowheads="1"/>
            </p:cNvSpPr>
            <p:nvPr/>
          </p:nvSpPr>
          <p:spPr bwMode="auto">
            <a:xfrm>
              <a:off x="1368425" y="5202238"/>
              <a:ext cx="570669" cy="3699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1800" dirty="0">
                  <a:solidFill>
                    <a:srgbClr val="7030A0"/>
                  </a:solidFill>
                </a:rPr>
                <a:t>260</a:t>
              </a:r>
              <a:endParaRPr lang="en-US" sz="1800" baseline="-25000" dirty="0">
                <a:solidFill>
                  <a:srgbClr val="7030A0"/>
                </a:solidFill>
              </a:endParaRPr>
            </a:p>
          </p:txBody>
        </p:sp>
        <p:sp>
          <p:nvSpPr>
            <p:cNvPr id="858" name="Rectangle 440"/>
            <p:cNvSpPr>
              <a:spLocks noChangeArrowheads="1"/>
            </p:cNvSpPr>
            <p:nvPr/>
          </p:nvSpPr>
          <p:spPr bwMode="auto">
            <a:xfrm>
              <a:off x="2235200" y="5232400"/>
              <a:ext cx="570669" cy="3699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1800">
                  <a:solidFill>
                    <a:srgbClr val="7030A0"/>
                  </a:solidFill>
                </a:rPr>
                <a:t>389</a:t>
              </a:r>
              <a:endParaRPr lang="en-US" sz="1800" baseline="-25000">
                <a:solidFill>
                  <a:srgbClr val="7030A0"/>
                </a:solidFill>
              </a:endParaRPr>
            </a:p>
          </p:txBody>
        </p:sp>
        <p:sp>
          <p:nvSpPr>
            <p:cNvPr id="859" name="Rectangle 441"/>
            <p:cNvSpPr>
              <a:spLocks noChangeArrowheads="1"/>
            </p:cNvSpPr>
            <p:nvPr/>
          </p:nvSpPr>
          <p:spPr bwMode="auto">
            <a:xfrm>
              <a:off x="3086100" y="5334000"/>
              <a:ext cx="570669" cy="3699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1800">
                  <a:solidFill>
                    <a:srgbClr val="7030A0"/>
                  </a:solidFill>
                </a:rPr>
                <a:t>504</a:t>
              </a:r>
              <a:endParaRPr lang="en-US" sz="1800" baseline="-25000">
                <a:solidFill>
                  <a:srgbClr val="7030A0"/>
                </a:solidFill>
              </a:endParaRPr>
            </a:p>
          </p:txBody>
        </p:sp>
        <p:sp>
          <p:nvSpPr>
            <p:cNvPr id="860" name="Rectangle 442"/>
            <p:cNvSpPr>
              <a:spLocks noChangeArrowheads="1"/>
            </p:cNvSpPr>
            <p:nvPr/>
          </p:nvSpPr>
          <p:spPr bwMode="auto">
            <a:xfrm>
              <a:off x="4165600" y="4714875"/>
              <a:ext cx="570669" cy="3699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1800">
                  <a:solidFill>
                    <a:srgbClr val="7030A0"/>
                  </a:solidFill>
                </a:rPr>
                <a:t>633</a:t>
              </a:r>
              <a:endParaRPr lang="en-US" sz="1800" baseline="-25000">
                <a:solidFill>
                  <a:srgbClr val="7030A0"/>
                </a:solidFill>
              </a:endParaRPr>
            </a:p>
          </p:txBody>
        </p:sp>
        <p:sp>
          <p:nvSpPr>
            <p:cNvPr id="861" name="Rectangle 444"/>
            <p:cNvSpPr>
              <a:spLocks noChangeArrowheads="1"/>
            </p:cNvSpPr>
            <p:nvPr/>
          </p:nvSpPr>
          <p:spPr bwMode="auto">
            <a:xfrm>
              <a:off x="5930900" y="3616325"/>
              <a:ext cx="570669" cy="3699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1800">
                  <a:solidFill>
                    <a:srgbClr val="7030A0"/>
                  </a:solidFill>
                </a:rPr>
                <a:t>875</a:t>
              </a:r>
              <a:endParaRPr lang="en-US" sz="1800" baseline="-25000">
                <a:solidFill>
                  <a:srgbClr val="7030A0"/>
                </a:solidFill>
              </a:endParaRPr>
            </a:p>
          </p:txBody>
        </p:sp>
        <p:sp>
          <p:nvSpPr>
            <p:cNvPr id="862" name="Rectangle 445"/>
            <p:cNvSpPr>
              <a:spLocks noChangeArrowheads="1"/>
            </p:cNvSpPr>
            <p:nvPr/>
          </p:nvSpPr>
          <p:spPr bwMode="auto">
            <a:xfrm>
              <a:off x="1676400" y="4875213"/>
              <a:ext cx="570669" cy="3699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1800">
                  <a:solidFill>
                    <a:srgbClr val="FF0066"/>
                  </a:solidFill>
                </a:rPr>
                <a:t>292</a:t>
              </a:r>
              <a:endParaRPr lang="en-US" sz="1800" baseline="-25000">
                <a:solidFill>
                  <a:srgbClr val="FF0066"/>
                </a:solidFill>
              </a:endParaRPr>
            </a:p>
          </p:txBody>
        </p:sp>
        <p:sp>
          <p:nvSpPr>
            <p:cNvPr id="863" name="Rectangle 446"/>
            <p:cNvSpPr>
              <a:spLocks noChangeArrowheads="1"/>
            </p:cNvSpPr>
            <p:nvPr/>
          </p:nvSpPr>
          <p:spPr bwMode="auto">
            <a:xfrm>
              <a:off x="2517775" y="5029200"/>
              <a:ext cx="570669" cy="3699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1800">
                  <a:solidFill>
                    <a:srgbClr val="FF0066"/>
                  </a:solidFill>
                </a:rPr>
                <a:t>405</a:t>
              </a:r>
              <a:endParaRPr lang="en-US" sz="1800" baseline="-25000">
                <a:solidFill>
                  <a:srgbClr val="FF0066"/>
                </a:solidFill>
              </a:endParaRPr>
            </a:p>
          </p:txBody>
        </p:sp>
        <p:sp>
          <p:nvSpPr>
            <p:cNvPr id="864" name="Rectangle 447"/>
            <p:cNvSpPr>
              <a:spLocks noChangeArrowheads="1"/>
            </p:cNvSpPr>
            <p:nvPr/>
          </p:nvSpPr>
          <p:spPr bwMode="auto">
            <a:xfrm>
              <a:off x="3467100" y="5156200"/>
              <a:ext cx="570669" cy="3699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1800">
                  <a:solidFill>
                    <a:srgbClr val="FF0066"/>
                  </a:solidFill>
                </a:rPr>
                <a:t>534</a:t>
              </a:r>
              <a:endParaRPr lang="en-US" sz="1800" baseline="-25000">
                <a:solidFill>
                  <a:srgbClr val="FF0066"/>
                </a:solidFill>
              </a:endParaRPr>
            </a:p>
          </p:txBody>
        </p:sp>
        <p:sp>
          <p:nvSpPr>
            <p:cNvPr id="865" name="Rectangle 448"/>
            <p:cNvSpPr>
              <a:spLocks noChangeArrowheads="1"/>
            </p:cNvSpPr>
            <p:nvPr/>
          </p:nvSpPr>
          <p:spPr bwMode="auto">
            <a:xfrm>
              <a:off x="6210300" y="5461000"/>
              <a:ext cx="570669" cy="3699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1800">
                  <a:solidFill>
                    <a:srgbClr val="FF0066"/>
                  </a:solidFill>
                </a:rPr>
                <a:t>907</a:t>
              </a:r>
              <a:endParaRPr lang="en-US" sz="1800" baseline="-25000">
                <a:solidFill>
                  <a:srgbClr val="FF0066"/>
                </a:solidFill>
              </a:endParaRPr>
            </a:p>
          </p:txBody>
        </p:sp>
        <p:sp>
          <p:nvSpPr>
            <p:cNvPr id="866" name="Rectangle 449"/>
            <p:cNvSpPr>
              <a:spLocks noChangeArrowheads="1"/>
            </p:cNvSpPr>
            <p:nvPr/>
          </p:nvSpPr>
          <p:spPr bwMode="auto">
            <a:xfrm>
              <a:off x="6654800" y="5461000"/>
              <a:ext cx="698909" cy="3699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1800">
                  <a:solidFill>
                    <a:srgbClr val="FF0066"/>
                  </a:solidFill>
                </a:rPr>
                <a:t>1020</a:t>
              </a:r>
              <a:endParaRPr lang="en-US" sz="1800" baseline="-25000">
                <a:solidFill>
                  <a:srgbClr val="FF0066"/>
                </a:solidFill>
              </a:endParaRPr>
            </a:p>
          </p:txBody>
        </p:sp>
        <p:sp>
          <p:nvSpPr>
            <p:cNvPr id="867" name="Rectangle 451"/>
            <p:cNvSpPr>
              <a:spLocks noChangeArrowheads="1"/>
            </p:cNvSpPr>
            <p:nvPr/>
          </p:nvSpPr>
          <p:spPr bwMode="auto">
            <a:xfrm>
              <a:off x="4419600" y="5481638"/>
              <a:ext cx="570669" cy="3699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1800">
                  <a:solidFill>
                    <a:srgbClr val="FF0066"/>
                  </a:solidFill>
                </a:rPr>
                <a:t>663</a:t>
              </a:r>
              <a:endParaRPr lang="en-US" sz="1800" baseline="-25000">
                <a:solidFill>
                  <a:srgbClr val="FF0066"/>
                </a:solidFill>
              </a:endParaRPr>
            </a:p>
          </p:txBody>
        </p:sp>
        <p:sp>
          <p:nvSpPr>
            <p:cNvPr id="868" name="Rectangle 452"/>
            <p:cNvSpPr>
              <a:spLocks noChangeArrowheads="1"/>
            </p:cNvSpPr>
            <p:nvPr/>
          </p:nvSpPr>
          <p:spPr bwMode="auto">
            <a:xfrm>
              <a:off x="5357813" y="5537200"/>
              <a:ext cx="570669" cy="3699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1800">
                  <a:solidFill>
                    <a:srgbClr val="FF0066"/>
                  </a:solidFill>
                </a:rPr>
                <a:t>778</a:t>
              </a:r>
              <a:endParaRPr lang="en-US" sz="1800" baseline="-25000">
                <a:solidFill>
                  <a:srgbClr val="FF0066"/>
                </a:solidFill>
              </a:endParaRPr>
            </a:p>
          </p:txBody>
        </p:sp>
        <p:sp>
          <p:nvSpPr>
            <p:cNvPr id="869" name="Rectangle 453"/>
            <p:cNvSpPr>
              <a:spLocks noChangeArrowheads="1"/>
            </p:cNvSpPr>
            <p:nvPr/>
          </p:nvSpPr>
          <p:spPr bwMode="auto">
            <a:xfrm>
              <a:off x="7567613" y="5537200"/>
              <a:ext cx="698909" cy="3699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1800">
                  <a:solidFill>
                    <a:srgbClr val="7030A0"/>
                  </a:solidFill>
                </a:rPr>
                <a:t>1080</a:t>
              </a:r>
              <a:endParaRPr lang="en-US" sz="1800" baseline="-25000">
                <a:solidFill>
                  <a:srgbClr val="7030A0"/>
                </a:solidFill>
              </a:endParaRPr>
            </a:p>
          </p:txBody>
        </p:sp>
        <p:sp>
          <p:nvSpPr>
            <p:cNvPr id="870" name="Rectangle 454"/>
            <p:cNvSpPr>
              <a:spLocks noChangeArrowheads="1"/>
            </p:cNvSpPr>
            <p:nvPr/>
          </p:nvSpPr>
          <p:spPr bwMode="auto">
            <a:xfrm>
              <a:off x="6934200" y="5181600"/>
              <a:ext cx="698909" cy="3699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1800">
                  <a:solidFill>
                    <a:srgbClr val="7030A0"/>
                  </a:solidFill>
                </a:rPr>
                <a:t>1022</a:t>
              </a:r>
              <a:endParaRPr lang="en-US" sz="1800" baseline="-25000">
                <a:solidFill>
                  <a:srgbClr val="7030A0"/>
                </a:solidFill>
              </a:endParaRPr>
            </a:p>
          </p:txBody>
        </p:sp>
      </p:grpSp>
      <p:grpSp>
        <p:nvGrpSpPr>
          <p:cNvPr id="884" name="Group 2"/>
          <p:cNvGrpSpPr>
            <a:grpSpLocks/>
          </p:cNvGrpSpPr>
          <p:nvPr/>
        </p:nvGrpSpPr>
        <p:grpSpPr bwMode="auto">
          <a:xfrm>
            <a:off x="833346" y="990600"/>
            <a:ext cx="6558054" cy="375682"/>
            <a:chOff x="808038" y="1752600"/>
            <a:chExt cx="6558054" cy="375682"/>
          </a:xfrm>
        </p:grpSpPr>
        <p:sp>
          <p:nvSpPr>
            <p:cNvPr id="885" name="Text Box 8"/>
            <p:cNvSpPr txBox="1">
              <a:spLocks noChangeArrowheads="1"/>
            </p:cNvSpPr>
            <p:nvPr/>
          </p:nvSpPr>
          <p:spPr bwMode="auto">
            <a:xfrm>
              <a:off x="7061200" y="1758950"/>
              <a:ext cx="304892" cy="369332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/>
                <a:t>K</a:t>
              </a:r>
              <a:endParaRPr lang="en-US"/>
            </a:p>
          </p:txBody>
        </p:sp>
        <p:sp>
          <p:nvSpPr>
            <p:cNvPr id="886" name="Text Box 10"/>
            <p:cNvSpPr txBox="1">
              <a:spLocks noChangeArrowheads="1"/>
            </p:cNvSpPr>
            <p:nvPr/>
          </p:nvSpPr>
          <p:spPr bwMode="auto">
            <a:xfrm>
              <a:off x="6296025" y="1758950"/>
              <a:ext cx="282450" cy="369332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/>
                <a:t>L</a:t>
              </a:r>
              <a:endParaRPr lang="en-US"/>
            </a:p>
          </p:txBody>
        </p:sp>
        <p:sp>
          <p:nvSpPr>
            <p:cNvPr id="887" name="Text Box 13"/>
            <p:cNvSpPr txBox="1">
              <a:spLocks noChangeArrowheads="1"/>
            </p:cNvSpPr>
            <p:nvPr/>
          </p:nvSpPr>
          <p:spPr bwMode="auto">
            <a:xfrm>
              <a:off x="5595938" y="1758950"/>
              <a:ext cx="296876" cy="369332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 dirty="0"/>
                <a:t>E</a:t>
              </a:r>
              <a:endParaRPr lang="en-US" dirty="0"/>
            </a:p>
          </p:txBody>
        </p:sp>
        <p:sp>
          <p:nvSpPr>
            <p:cNvPr id="888" name="Text Box 16"/>
            <p:cNvSpPr txBox="1">
              <a:spLocks noChangeArrowheads="1"/>
            </p:cNvSpPr>
            <p:nvPr/>
          </p:nvSpPr>
          <p:spPr bwMode="auto">
            <a:xfrm>
              <a:off x="4957763" y="1758950"/>
              <a:ext cx="327334" cy="369332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/>
                <a:t>D</a:t>
              </a:r>
              <a:endParaRPr lang="en-US"/>
            </a:p>
          </p:txBody>
        </p:sp>
        <p:sp>
          <p:nvSpPr>
            <p:cNvPr id="889" name="Text Box 19"/>
            <p:cNvSpPr txBox="1">
              <a:spLocks noChangeArrowheads="1"/>
            </p:cNvSpPr>
            <p:nvPr/>
          </p:nvSpPr>
          <p:spPr bwMode="auto">
            <a:xfrm>
              <a:off x="4318000" y="1758950"/>
              <a:ext cx="296876" cy="369332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 dirty="0"/>
                <a:t>E</a:t>
              </a:r>
              <a:endParaRPr lang="en-US" dirty="0"/>
            </a:p>
          </p:txBody>
        </p:sp>
        <p:sp>
          <p:nvSpPr>
            <p:cNvPr id="890" name="Text Box 22"/>
            <p:cNvSpPr txBox="1">
              <a:spLocks noChangeArrowheads="1"/>
            </p:cNvSpPr>
            <p:nvPr/>
          </p:nvSpPr>
          <p:spPr bwMode="auto">
            <a:xfrm>
              <a:off x="3678238" y="1758950"/>
              <a:ext cx="296876" cy="369332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 dirty="0"/>
                <a:t>E</a:t>
              </a:r>
              <a:endParaRPr lang="en-US" dirty="0"/>
            </a:p>
          </p:txBody>
        </p:sp>
        <p:sp>
          <p:nvSpPr>
            <p:cNvPr id="891" name="Text Box 25"/>
            <p:cNvSpPr txBox="1">
              <a:spLocks noChangeArrowheads="1"/>
            </p:cNvSpPr>
            <p:nvPr/>
          </p:nvSpPr>
          <p:spPr bwMode="auto">
            <a:xfrm>
              <a:off x="3040063" y="1758950"/>
              <a:ext cx="282450" cy="369332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/>
                <a:t>L</a:t>
              </a:r>
              <a:endParaRPr lang="en-US"/>
            </a:p>
          </p:txBody>
        </p:sp>
        <p:sp>
          <p:nvSpPr>
            <p:cNvPr id="892" name="Text Box 28"/>
            <p:cNvSpPr txBox="1">
              <a:spLocks noChangeArrowheads="1"/>
            </p:cNvSpPr>
            <p:nvPr/>
          </p:nvSpPr>
          <p:spPr bwMode="auto">
            <a:xfrm>
              <a:off x="2336800" y="1758950"/>
              <a:ext cx="290464" cy="369332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/>
                <a:t>F</a:t>
              </a:r>
              <a:endParaRPr lang="en-US"/>
            </a:p>
          </p:txBody>
        </p:sp>
        <p:sp>
          <p:nvSpPr>
            <p:cNvPr id="893" name="Text Box 31"/>
            <p:cNvSpPr txBox="1">
              <a:spLocks noChangeArrowheads="1"/>
            </p:cNvSpPr>
            <p:nvPr/>
          </p:nvSpPr>
          <p:spPr bwMode="auto">
            <a:xfrm>
              <a:off x="1571625" y="1758950"/>
              <a:ext cx="330540" cy="369332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/>
                <a:t>G</a:t>
              </a:r>
              <a:endParaRPr lang="en-US"/>
            </a:p>
          </p:txBody>
        </p:sp>
        <p:sp>
          <p:nvSpPr>
            <p:cNvPr id="894" name="Text Box 34"/>
            <p:cNvSpPr txBox="1">
              <a:spLocks noChangeArrowheads="1"/>
            </p:cNvSpPr>
            <p:nvPr/>
          </p:nvSpPr>
          <p:spPr bwMode="auto">
            <a:xfrm>
              <a:off x="808038" y="1752600"/>
              <a:ext cx="290464" cy="369332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 dirty="0"/>
                <a:t>S</a:t>
              </a:r>
              <a:endParaRPr lang="en-US" dirty="0"/>
            </a:p>
          </p:txBody>
        </p:sp>
      </p:grpSp>
      <p:sp>
        <p:nvSpPr>
          <p:cNvPr id="872" name="Rectangle 871"/>
          <p:cNvSpPr/>
          <p:nvPr/>
        </p:nvSpPr>
        <p:spPr>
          <a:xfrm>
            <a:off x="365759" y="137160"/>
            <a:ext cx="55178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14400">
              <a:defRPr/>
            </a:pPr>
            <a:r>
              <a:rPr lang="en-US" sz="2800" kern="0" dirty="0">
                <a:solidFill>
                  <a:schemeClr val="bg1"/>
                </a:solidFill>
                <a:latin typeface="Century Gothic" panose="020B0502020202020204" pitchFamily="34" charset="0"/>
              </a:rPr>
              <a:t>Interpretation of Mass Spectra </a:t>
            </a:r>
          </a:p>
        </p:txBody>
      </p:sp>
    </p:spTree>
    <p:extLst>
      <p:ext uri="{BB962C8B-B14F-4D97-AF65-F5344CB8AC3E}">
        <p14:creationId xmlns:p14="http://schemas.microsoft.com/office/powerpoint/2010/main" val="40359543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9" name="Group 2"/>
          <p:cNvGrpSpPr>
            <a:grpSpLocks/>
          </p:cNvGrpSpPr>
          <p:nvPr/>
        </p:nvGrpSpPr>
        <p:grpSpPr bwMode="auto">
          <a:xfrm>
            <a:off x="630238" y="1447800"/>
            <a:ext cx="7827962" cy="992188"/>
            <a:chOff x="630238" y="1447800"/>
            <a:chExt cx="7828081" cy="991632"/>
          </a:xfrm>
        </p:grpSpPr>
        <p:sp>
          <p:nvSpPr>
            <p:cNvPr id="470" name="Text Box 7"/>
            <p:cNvSpPr txBox="1">
              <a:spLocks noChangeArrowheads="1"/>
            </p:cNvSpPr>
            <p:nvPr/>
          </p:nvSpPr>
          <p:spPr bwMode="auto">
            <a:xfrm>
              <a:off x="6946900" y="2070100"/>
              <a:ext cx="5651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7030A0"/>
                  </a:solidFill>
                </a:rPr>
                <a:t>147</a:t>
              </a:r>
            </a:p>
          </p:txBody>
        </p:sp>
        <p:sp>
          <p:nvSpPr>
            <p:cNvPr id="482" name="Text Box 8"/>
            <p:cNvSpPr txBox="1">
              <a:spLocks noChangeArrowheads="1"/>
            </p:cNvSpPr>
            <p:nvPr/>
          </p:nvSpPr>
          <p:spPr bwMode="auto">
            <a:xfrm>
              <a:off x="7061200" y="1758950"/>
              <a:ext cx="3492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FFFFFF"/>
                  </a:solidFill>
                </a:rPr>
                <a:t>K</a:t>
              </a: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83" name="Text Box 9"/>
            <p:cNvSpPr txBox="1">
              <a:spLocks noChangeArrowheads="1"/>
            </p:cNvSpPr>
            <p:nvPr/>
          </p:nvSpPr>
          <p:spPr bwMode="auto">
            <a:xfrm>
              <a:off x="6884988" y="1447800"/>
              <a:ext cx="6921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FF0066"/>
                  </a:solidFill>
                </a:rPr>
                <a:t>1166</a:t>
              </a:r>
            </a:p>
          </p:txBody>
        </p:sp>
        <p:sp>
          <p:nvSpPr>
            <p:cNvPr id="484" name="Text Box 10"/>
            <p:cNvSpPr txBox="1">
              <a:spLocks noChangeArrowheads="1"/>
            </p:cNvSpPr>
            <p:nvPr/>
          </p:nvSpPr>
          <p:spPr bwMode="auto">
            <a:xfrm>
              <a:off x="6296025" y="1758950"/>
              <a:ext cx="3238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FFFFFF"/>
                  </a:solidFill>
                </a:rPr>
                <a:t>L</a:t>
              </a: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85" name="Text Box 11"/>
            <p:cNvSpPr txBox="1">
              <a:spLocks noChangeArrowheads="1"/>
            </p:cNvSpPr>
            <p:nvPr/>
          </p:nvSpPr>
          <p:spPr bwMode="auto">
            <a:xfrm>
              <a:off x="6181725" y="2070100"/>
              <a:ext cx="5651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7030A0"/>
                  </a:solidFill>
                </a:rPr>
                <a:t>260</a:t>
              </a:r>
            </a:p>
          </p:txBody>
        </p:sp>
        <p:sp>
          <p:nvSpPr>
            <p:cNvPr id="486" name="Text Box 12"/>
            <p:cNvSpPr txBox="1">
              <a:spLocks noChangeArrowheads="1"/>
            </p:cNvSpPr>
            <p:nvPr/>
          </p:nvSpPr>
          <p:spPr bwMode="auto">
            <a:xfrm>
              <a:off x="6119813" y="1447800"/>
              <a:ext cx="6921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FF0066"/>
                  </a:solidFill>
                </a:rPr>
                <a:t>1020</a:t>
              </a:r>
            </a:p>
          </p:txBody>
        </p:sp>
        <p:sp>
          <p:nvSpPr>
            <p:cNvPr id="487" name="Text Box 13"/>
            <p:cNvSpPr txBox="1">
              <a:spLocks noChangeArrowheads="1"/>
            </p:cNvSpPr>
            <p:nvPr/>
          </p:nvSpPr>
          <p:spPr bwMode="auto">
            <a:xfrm>
              <a:off x="5595938" y="1758950"/>
              <a:ext cx="3365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FFFFFF"/>
                  </a:solidFill>
                </a:rPr>
                <a:t>E</a:t>
              </a: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88" name="Text Box 14"/>
            <p:cNvSpPr txBox="1">
              <a:spLocks noChangeArrowheads="1"/>
            </p:cNvSpPr>
            <p:nvPr/>
          </p:nvSpPr>
          <p:spPr bwMode="auto">
            <a:xfrm>
              <a:off x="5480050" y="2070100"/>
              <a:ext cx="5651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7030A0"/>
                  </a:solidFill>
                </a:rPr>
                <a:t>389</a:t>
              </a:r>
            </a:p>
          </p:txBody>
        </p:sp>
        <p:sp>
          <p:nvSpPr>
            <p:cNvPr id="489" name="Text Box 15"/>
            <p:cNvSpPr txBox="1">
              <a:spLocks noChangeArrowheads="1"/>
            </p:cNvSpPr>
            <p:nvPr/>
          </p:nvSpPr>
          <p:spPr bwMode="auto">
            <a:xfrm>
              <a:off x="5481638" y="1447800"/>
              <a:ext cx="5651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FF0066"/>
                  </a:solidFill>
                </a:rPr>
                <a:t>907</a:t>
              </a:r>
            </a:p>
          </p:txBody>
        </p:sp>
        <p:sp>
          <p:nvSpPr>
            <p:cNvPr id="490" name="Text Box 16"/>
            <p:cNvSpPr txBox="1">
              <a:spLocks noChangeArrowheads="1"/>
            </p:cNvSpPr>
            <p:nvPr/>
          </p:nvSpPr>
          <p:spPr bwMode="auto">
            <a:xfrm>
              <a:off x="4957763" y="1758950"/>
              <a:ext cx="3492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FFFFFF"/>
                  </a:solidFill>
                </a:rPr>
                <a:t>D</a:t>
              </a: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91" name="Text Box 17"/>
            <p:cNvSpPr txBox="1">
              <a:spLocks noChangeArrowheads="1"/>
            </p:cNvSpPr>
            <p:nvPr/>
          </p:nvSpPr>
          <p:spPr bwMode="auto">
            <a:xfrm>
              <a:off x="4841875" y="2070100"/>
              <a:ext cx="5651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7030A0"/>
                  </a:solidFill>
                </a:rPr>
                <a:t>504</a:t>
              </a:r>
            </a:p>
          </p:txBody>
        </p:sp>
        <p:sp>
          <p:nvSpPr>
            <p:cNvPr id="492" name="Text Box 18"/>
            <p:cNvSpPr txBox="1">
              <a:spLocks noChangeArrowheads="1"/>
            </p:cNvSpPr>
            <p:nvPr/>
          </p:nvSpPr>
          <p:spPr bwMode="auto">
            <a:xfrm>
              <a:off x="4843463" y="1447800"/>
              <a:ext cx="5651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FF0066"/>
                  </a:solidFill>
                </a:rPr>
                <a:t>778</a:t>
              </a:r>
            </a:p>
          </p:txBody>
        </p:sp>
        <p:sp>
          <p:nvSpPr>
            <p:cNvPr id="493" name="Text Box 19"/>
            <p:cNvSpPr txBox="1">
              <a:spLocks noChangeArrowheads="1"/>
            </p:cNvSpPr>
            <p:nvPr/>
          </p:nvSpPr>
          <p:spPr bwMode="auto">
            <a:xfrm>
              <a:off x="4318000" y="1758950"/>
              <a:ext cx="3365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FFFFFF"/>
                  </a:solidFill>
                </a:rPr>
                <a:t>E</a:t>
              </a: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94" name="Text Box 20"/>
            <p:cNvSpPr txBox="1">
              <a:spLocks noChangeArrowheads="1"/>
            </p:cNvSpPr>
            <p:nvPr/>
          </p:nvSpPr>
          <p:spPr bwMode="auto">
            <a:xfrm>
              <a:off x="4202113" y="2070100"/>
              <a:ext cx="5651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7030A0"/>
                  </a:solidFill>
                </a:rPr>
                <a:t>633</a:t>
              </a:r>
            </a:p>
          </p:txBody>
        </p:sp>
        <p:sp>
          <p:nvSpPr>
            <p:cNvPr id="495" name="Text Box 21"/>
            <p:cNvSpPr txBox="1">
              <a:spLocks noChangeArrowheads="1"/>
            </p:cNvSpPr>
            <p:nvPr/>
          </p:nvSpPr>
          <p:spPr bwMode="auto">
            <a:xfrm>
              <a:off x="4203700" y="1447800"/>
              <a:ext cx="5651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FF0066"/>
                  </a:solidFill>
                </a:rPr>
                <a:t>663</a:t>
              </a:r>
            </a:p>
          </p:txBody>
        </p:sp>
        <p:sp>
          <p:nvSpPr>
            <p:cNvPr id="496" name="Text Box 22"/>
            <p:cNvSpPr txBox="1">
              <a:spLocks noChangeArrowheads="1"/>
            </p:cNvSpPr>
            <p:nvPr/>
          </p:nvSpPr>
          <p:spPr bwMode="auto">
            <a:xfrm>
              <a:off x="3678238" y="1758950"/>
              <a:ext cx="3365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FFFFFF"/>
                  </a:solidFill>
                </a:rPr>
                <a:t>E</a:t>
              </a: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97" name="Text Box 23"/>
            <p:cNvSpPr txBox="1">
              <a:spLocks noChangeArrowheads="1"/>
            </p:cNvSpPr>
            <p:nvPr/>
          </p:nvSpPr>
          <p:spPr bwMode="auto">
            <a:xfrm>
              <a:off x="3562350" y="2070100"/>
              <a:ext cx="5651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7030A0"/>
                  </a:solidFill>
                </a:rPr>
                <a:t>762</a:t>
              </a:r>
            </a:p>
          </p:txBody>
        </p:sp>
        <p:sp>
          <p:nvSpPr>
            <p:cNvPr id="498" name="Text Box 24"/>
            <p:cNvSpPr txBox="1">
              <a:spLocks noChangeArrowheads="1"/>
            </p:cNvSpPr>
            <p:nvPr/>
          </p:nvSpPr>
          <p:spPr bwMode="auto">
            <a:xfrm>
              <a:off x="3581400" y="1447800"/>
              <a:ext cx="5651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 dirty="0">
                  <a:solidFill>
                    <a:srgbClr val="FF0066"/>
                  </a:solidFill>
                </a:rPr>
                <a:t>534</a:t>
              </a:r>
            </a:p>
          </p:txBody>
        </p:sp>
        <p:sp>
          <p:nvSpPr>
            <p:cNvPr id="499" name="Text Box 25"/>
            <p:cNvSpPr txBox="1">
              <a:spLocks noChangeArrowheads="1"/>
            </p:cNvSpPr>
            <p:nvPr/>
          </p:nvSpPr>
          <p:spPr bwMode="auto">
            <a:xfrm>
              <a:off x="3040063" y="1758950"/>
              <a:ext cx="3238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FFFFFF"/>
                  </a:solidFill>
                </a:rPr>
                <a:t>L</a:t>
              </a: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500" name="Text Box 26"/>
            <p:cNvSpPr txBox="1">
              <a:spLocks noChangeArrowheads="1"/>
            </p:cNvSpPr>
            <p:nvPr/>
          </p:nvSpPr>
          <p:spPr bwMode="auto">
            <a:xfrm>
              <a:off x="2924175" y="2070100"/>
              <a:ext cx="5651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7030A0"/>
                  </a:solidFill>
                </a:rPr>
                <a:t>875</a:t>
              </a:r>
            </a:p>
          </p:txBody>
        </p:sp>
        <p:sp>
          <p:nvSpPr>
            <p:cNvPr id="501" name="Text Box 27"/>
            <p:cNvSpPr txBox="1">
              <a:spLocks noChangeArrowheads="1"/>
            </p:cNvSpPr>
            <p:nvPr/>
          </p:nvSpPr>
          <p:spPr bwMode="auto">
            <a:xfrm>
              <a:off x="2943225" y="1447800"/>
              <a:ext cx="5651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FF0066"/>
                  </a:solidFill>
                </a:rPr>
                <a:t>405</a:t>
              </a:r>
            </a:p>
          </p:txBody>
        </p:sp>
        <p:sp>
          <p:nvSpPr>
            <p:cNvPr id="502" name="Text Box 28"/>
            <p:cNvSpPr txBox="1">
              <a:spLocks noChangeArrowheads="1"/>
            </p:cNvSpPr>
            <p:nvPr/>
          </p:nvSpPr>
          <p:spPr bwMode="auto">
            <a:xfrm>
              <a:off x="2336800" y="1758950"/>
              <a:ext cx="3238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FFFFFF"/>
                  </a:solidFill>
                </a:rPr>
                <a:t>F</a:t>
              </a: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503" name="Text Box 29"/>
            <p:cNvSpPr txBox="1">
              <a:spLocks noChangeArrowheads="1"/>
            </p:cNvSpPr>
            <p:nvPr/>
          </p:nvSpPr>
          <p:spPr bwMode="auto">
            <a:xfrm>
              <a:off x="2159000" y="2070100"/>
              <a:ext cx="6921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7030A0"/>
                  </a:solidFill>
                </a:rPr>
                <a:t>1022</a:t>
              </a:r>
            </a:p>
          </p:txBody>
        </p:sp>
        <p:sp>
          <p:nvSpPr>
            <p:cNvPr id="504" name="Text Box 30"/>
            <p:cNvSpPr txBox="1">
              <a:spLocks noChangeArrowheads="1"/>
            </p:cNvSpPr>
            <p:nvPr/>
          </p:nvSpPr>
          <p:spPr bwMode="auto">
            <a:xfrm>
              <a:off x="2239962" y="1447800"/>
              <a:ext cx="5651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FF0066"/>
                  </a:solidFill>
                </a:rPr>
                <a:t>292</a:t>
              </a:r>
            </a:p>
          </p:txBody>
        </p:sp>
        <p:sp>
          <p:nvSpPr>
            <p:cNvPr id="505" name="Text Box 31"/>
            <p:cNvSpPr txBox="1">
              <a:spLocks noChangeArrowheads="1"/>
            </p:cNvSpPr>
            <p:nvPr/>
          </p:nvSpPr>
          <p:spPr bwMode="auto">
            <a:xfrm>
              <a:off x="1571625" y="1758950"/>
              <a:ext cx="3619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FFFFFF"/>
                  </a:solidFill>
                </a:rPr>
                <a:t>G</a:t>
              </a: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506" name="Text Box 32"/>
            <p:cNvSpPr txBox="1">
              <a:spLocks noChangeArrowheads="1"/>
            </p:cNvSpPr>
            <p:nvPr/>
          </p:nvSpPr>
          <p:spPr bwMode="auto">
            <a:xfrm>
              <a:off x="1393825" y="2070100"/>
              <a:ext cx="6921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7030A0"/>
                  </a:solidFill>
                </a:rPr>
                <a:t>1080</a:t>
              </a:r>
            </a:p>
          </p:txBody>
        </p:sp>
        <p:sp>
          <p:nvSpPr>
            <p:cNvPr id="507" name="Text Box 33"/>
            <p:cNvSpPr txBox="1">
              <a:spLocks noChangeArrowheads="1"/>
            </p:cNvSpPr>
            <p:nvPr/>
          </p:nvSpPr>
          <p:spPr bwMode="auto">
            <a:xfrm>
              <a:off x="1474787" y="1447800"/>
              <a:ext cx="5651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FF0066"/>
                  </a:solidFill>
                </a:rPr>
                <a:t>145</a:t>
              </a:r>
            </a:p>
          </p:txBody>
        </p:sp>
        <p:sp>
          <p:nvSpPr>
            <p:cNvPr id="508" name="Text Box 34"/>
            <p:cNvSpPr txBox="1">
              <a:spLocks noChangeArrowheads="1"/>
            </p:cNvSpPr>
            <p:nvPr/>
          </p:nvSpPr>
          <p:spPr bwMode="auto">
            <a:xfrm>
              <a:off x="808038" y="1752600"/>
              <a:ext cx="3365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FFFFFF"/>
                  </a:solidFill>
                </a:rPr>
                <a:t>S</a:t>
              </a: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509" name="Text Box 35"/>
            <p:cNvSpPr txBox="1">
              <a:spLocks noChangeArrowheads="1"/>
            </p:cNvSpPr>
            <p:nvPr/>
          </p:nvSpPr>
          <p:spPr bwMode="auto">
            <a:xfrm>
              <a:off x="630238" y="2070100"/>
              <a:ext cx="6921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 dirty="0">
                  <a:solidFill>
                    <a:srgbClr val="7030A0"/>
                  </a:solidFill>
                </a:rPr>
                <a:t>1166</a:t>
              </a:r>
            </a:p>
          </p:txBody>
        </p:sp>
        <p:sp>
          <p:nvSpPr>
            <p:cNvPr id="510" name="Text Box 36"/>
            <p:cNvSpPr txBox="1">
              <a:spLocks noChangeArrowheads="1"/>
            </p:cNvSpPr>
            <p:nvPr/>
          </p:nvSpPr>
          <p:spPr bwMode="auto">
            <a:xfrm>
              <a:off x="774700" y="1447800"/>
              <a:ext cx="4381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FF0066"/>
                  </a:solidFill>
                </a:rPr>
                <a:t>88</a:t>
              </a:r>
            </a:p>
          </p:txBody>
        </p:sp>
        <p:sp>
          <p:nvSpPr>
            <p:cNvPr id="511" name="Text Box 37"/>
            <p:cNvSpPr txBox="1">
              <a:spLocks noChangeArrowheads="1"/>
            </p:cNvSpPr>
            <p:nvPr/>
          </p:nvSpPr>
          <p:spPr bwMode="auto">
            <a:xfrm>
              <a:off x="7650163" y="2070100"/>
              <a:ext cx="787395" cy="369332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7030A0"/>
                  </a:solidFill>
                </a:rPr>
                <a:t>y ions</a:t>
              </a:r>
            </a:p>
          </p:txBody>
        </p:sp>
        <p:sp>
          <p:nvSpPr>
            <p:cNvPr id="512" name="Text Box 38"/>
            <p:cNvSpPr txBox="1">
              <a:spLocks noChangeArrowheads="1"/>
            </p:cNvSpPr>
            <p:nvPr/>
          </p:nvSpPr>
          <p:spPr bwMode="auto">
            <a:xfrm>
              <a:off x="7658100" y="1447800"/>
              <a:ext cx="800219" cy="369332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FF0066"/>
                  </a:solidFill>
                </a:rPr>
                <a:t>b ions</a:t>
              </a:r>
            </a:p>
          </p:txBody>
        </p:sp>
      </p:grpSp>
      <p:grpSp>
        <p:nvGrpSpPr>
          <p:cNvPr id="513" name="Group 512"/>
          <p:cNvGrpSpPr/>
          <p:nvPr/>
        </p:nvGrpSpPr>
        <p:grpSpPr>
          <a:xfrm>
            <a:off x="300038" y="2654300"/>
            <a:ext cx="8736012" cy="3960813"/>
            <a:chOff x="300038" y="2654300"/>
            <a:chExt cx="8736012" cy="3960813"/>
          </a:xfrm>
        </p:grpSpPr>
        <p:sp>
          <p:nvSpPr>
            <p:cNvPr id="514" name="Rectangle 39"/>
            <p:cNvSpPr>
              <a:spLocks noChangeArrowheads="1"/>
            </p:cNvSpPr>
            <p:nvPr/>
          </p:nvSpPr>
          <p:spPr bwMode="auto">
            <a:xfrm>
              <a:off x="4295775" y="6248400"/>
              <a:ext cx="56515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1800"/>
                <a:t>m/z</a:t>
              </a:r>
            </a:p>
          </p:txBody>
        </p:sp>
        <p:sp>
          <p:nvSpPr>
            <p:cNvPr id="515" name="Line 40"/>
            <p:cNvSpPr>
              <a:spLocks noChangeShapeType="1"/>
            </p:cNvSpPr>
            <p:nvPr/>
          </p:nvSpPr>
          <p:spPr bwMode="auto">
            <a:xfrm flipV="1">
              <a:off x="111283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6" name="Line 41"/>
            <p:cNvSpPr>
              <a:spLocks noChangeShapeType="1"/>
            </p:cNvSpPr>
            <p:nvPr/>
          </p:nvSpPr>
          <p:spPr bwMode="auto">
            <a:xfrm flipV="1">
              <a:off x="114617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7" name="Line 42"/>
            <p:cNvSpPr>
              <a:spLocks noChangeShapeType="1"/>
            </p:cNvSpPr>
            <p:nvPr/>
          </p:nvSpPr>
          <p:spPr bwMode="auto">
            <a:xfrm flipV="1">
              <a:off x="118268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8" name="Line 43"/>
            <p:cNvSpPr>
              <a:spLocks noChangeShapeType="1"/>
            </p:cNvSpPr>
            <p:nvPr/>
          </p:nvSpPr>
          <p:spPr bwMode="auto">
            <a:xfrm flipV="1">
              <a:off x="120491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9" name="Line 44"/>
            <p:cNvSpPr>
              <a:spLocks noChangeShapeType="1"/>
            </p:cNvSpPr>
            <p:nvPr/>
          </p:nvSpPr>
          <p:spPr bwMode="auto">
            <a:xfrm flipV="1">
              <a:off x="129540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0" name="Line 45"/>
            <p:cNvSpPr>
              <a:spLocks noChangeShapeType="1"/>
            </p:cNvSpPr>
            <p:nvPr/>
          </p:nvSpPr>
          <p:spPr bwMode="auto">
            <a:xfrm flipV="1">
              <a:off x="130651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1" name="Line 46"/>
            <p:cNvSpPr>
              <a:spLocks noChangeShapeType="1"/>
            </p:cNvSpPr>
            <p:nvPr/>
          </p:nvSpPr>
          <p:spPr bwMode="auto">
            <a:xfrm flipV="1">
              <a:off x="131762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2" name="Line 47"/>
            <p:cNvSpPr>
              <a:spLocks noChangeShapeType="1"/>
            </p:cNvSpPr>
            <p:nvPr/>
          </p:nvSpPr>
          <p:spPr bwMode="auto">
            <a:xfrm flipV="1">
              <a:off x="132873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3" name="Line 48"/>
            <p:cNvSpPr>
              <a:spLocks noChangeShapeType="1"/>
            </p:cNvSpPr>
            <p:nvPr/>
          </p:nvSpPr>
          <p:spPr bwMode="auto">
            <a:xfrm flipV="1">
              <a:off x="134143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4" name="Line 49"/>
            <p:cNvSpPr>
              <a:spLocks noChangeShapeType="1"/>
            </p:cNvSpPr>
            <p:nvPr/>
          </p:nvSpPr>
          <p:spPr bwMode="auto">
            <a:xfrm flipV="1">
              <a:off x="135255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5" name="Line 50"/>
            <p:cNvSpPr>
              <a:spLocks noChangeShapeType="1"/>
            </p:cNvSpPr>
            <p:nvPr/>
          </p:nvSpPr>
          <p:spPr bwMode="auto">
            <a:xfrm flipV="1">
              <a:off x="138588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6" name="Line 51"/>
            <p:cNvSpPr>
              <a:spLocks noChangeShapeType="1"/>
            </p:cNvSpPr>
            <p:nvPr/>
          </p:nvSpPr>
          <p:spPr bwMode="auto">
            <a:xfrm flipV="1">
              <a:off x="139858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7" name="Line 52"/>
            <p:cNvSpPr>
              <a:spLocks noChangeShapeType="1"/>
            </p:cNvSpPr>
            <p:nvPr/>
          </p:nvSpPr>
          <p:spPr bwMode="auto">
            <a:xfrm flipV="1">
              <a:off x="140970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8" name="Line 53"/>
            <p:cNvSpPr>
              <a:spLocks noChangeShapeType="1"/>
            </p:cNvSpPr>
            <p:nvPr/>
          </p:nvSpPr>
          <p:spPr bwMode="auto">
            <a:xfrm flipV="1">
              <a:off x="142081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9" name="Line 54"/>
            <p:cNvSpPr>
              <a:spLocks noChangeShapeType="1"/>
            </p:cNvSpPr>
            <p:nvPr/>
          </p:nvSpPr>
          <p:spPr bwMode="auto">
            <a:xfrm flipV="1">
              <a:off x="143192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0" name="Line 55"/>
            <p:cNvSpPr>
              <a:spLocks noChangeShapeType="1"/>
            </p:cNvSpPr>
            <p:nvPr/>
          </p:nvSpPr>
          <p:spPr bwMode="auto">
            <a:xfrm flipV="1">
              <a:off x="144303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1" name="Line 56"/>
            <p:cNvSpPr>
              <a:spLocks noChangeShapeType="1"/>
            </p:cNvSpPr>
            <p:nvPr/>
          </p:nvSpPr>
          <p:spPr bwMode="auto">
            <a:xfrm flipV="1">
              <a:off x="1454150" y="5972175"/>
              <a:ext cx="0" cy="30163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2" name="Line 57"/>
            <p:cNvSpPr>
              <a:spLocks noChangeShapeType="1"/>
            </p:cNvSpPr>
            <p:nvPr/>
          </p:nvSpPr>
          <p:spPr bwMode="auto">
            <a:xfrm flipV="1">
              <a:off x="146526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3" name="Line 58"/>
            <p:cNvSpPr>
              <a:spLocks noChangeShapeType="1"/>
            </p:cNvSpPr>
            <p:nvPr/>
          </p:nvSpPr>
          <p:spPr bwMode="auto">
            <a:xfrm flipV="1">
              <a:off x="147637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4" name="Line 59"/>
            <p:cNvSpPr>
              <a:spLocks noChangeShapeType="1"/>
            </p:cNvSpPr>
            <p:nvPr/>
          </p:nvSpPr>
          <p:spPr bwMode="auto">
            <a:xfrm flipV="1">
              <a:off x="148907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5" name="Line 60"/>
            <p:cNvSpPr>
              <a:spLocks noChangeShapeType="1"/>
            </p:cNvSpPr>
            <p:nvPr/>
          </p:nvSpPr>
          <p:spPr bwMode="auto">
            <a:xfrm flipV="1">
              <a:off x="150018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6" name="Line 61"/>
            <p:cNvSpPr>
              <a:spLocks noChangeShapeType="1"/>
            </p:cNvSpPr>
            <p:nvPr/>
          </p:nvSpPr>
          <p:spPr bwMode="auto">
            <a:xfrm flipV="1">
              <a:off x="152400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7" name="Line 62"/>
            <p:cNvSpPr>
              <a:spLocks noChangeShapeType="1"/>
            </p:cNvSpPr>
            <p:nvPr/>
          </p:nvSpPr>
          <p:spPr bwMode="auto">
            <a:xfrm flipV="1">
              <a:off x="154622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8" name="Line 63"/>
            <p:cNvSpPr>
              <a:spLocks noChangeShapeType="1"/>
            </p:cNvSpPr>
            <p:nvPr/>
          </p:nvSpPr>
          <p:spPr bwMode="auto">
            <a:xfrm flipV="1">
              <a:off x="1557338" y="5942013"/>
              <a:ext cx="0" cy="603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9" name="Line 64"/>
            <p:cNvSpPr>
              <a:spLocks noChangeShapeType="1"/>
            </p:cNvSpPr>
            <p:nvPr/>
          </p:nvSpPr>
          <p:spPr bwMode="auto">
            <a:xfrm flipV="1">
              <a:off x="156845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0" name="Line 65"/>
            <p:cNvSpPr>
              <a:spLocks noChangeShapeType="1"/>
            </p:cNvSpPr>
            <p:nvPr/>
          </p:nvSpPr>
          <p:spPr bwMode="auto">
            <a:xfrm flipV="1">
              <a:off x="159067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1" name="Line 66"/>
            <p:cNvSpPr>
              <a:spLocks noChangeShapeType="1"/>
            </p:cNvSpPr>
            <p:nvPr/>
          </p:nvSpPr>
          <p:spPr bwMode="auto">
            <a:xfrm flipV="1">
              <a:off x="160337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2" name="Line 67"/>
            <p:cNvSpPr>
              <a:spLocks noChangeShapeType="1"/>
            </p:cNvSpPr>
            <p:nvPr/>
          </p:nvSpPr>
          <p:spPr bwMode="auto">
            <a:xfrm flipV="1">
              <a:off x="161290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3" name="Line 68"/>
            <p:cNvSpPr>
              <a:spLocks noChangeShapeType="1"/>
            </p:cNvSpPr>
            <p:nvPr/>
          </p:nvSpPr>
          <p:spPr bwMode="auto">
            <a:xfrm flipV="1">
              <a:off x="1624013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4" name="Line 69"/>
            <p:cNvSpPr>
              <a:spLocks noChangeShapeType="1"/>
            </p:cNvSpPr>
            <p:nvPr/>
          </p:nvSpPr>
          <p:spPr bwMode="auto">
            <a:xfrm flipV="1">
              <a:off x="164941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5" name="Line 70"/>
            <p:cNvSpPr>
              <a:spLocks noChangeShapeType="1"/>
            </p:cNvSpPr>
            <p:nvPr/>
          </p:nvSpPr>
          <p:spPr bwMode="auto">
            <a:xfrm flipV="1">
              <a:off x="1660525" y="5657850"/>
              <a:ext cx="0" cy="344488"/>
            </a:xfrm>
            <a:prstGeom prst="line">
              <a:avLst/>
            </a:prstGeom>
            <a:noFill/>
            <a:ln w="38100">
              <a:solidFill>
                <a:srgbClr val="7030A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6" name="Line 71"/>
            <p:cNvSpPr>
              <a:spLocks noChangeShapeType="1"/>
            </p:cNvSpPr>
            <p:nvPr/>
          </p:nvSpPr>
          <p:spPr bwMode="auto">
            <a:xfrm flipV="1">
              <a:off x="1671638" y="5962650"/>
              <a:ext cx="0" cy="39688"/>
            </a:xfrm>
            <a:prstGeom prst="line">
              <a:avLst/>
            </a:prstGeom>
            <a:noFill/>
            <a:ln w="38100">
              <a:solidFill>
                <a:srgbClr val="7030A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7" name="Line 72"/>
            <p:cNvSpPr>
              <a:spLocks noChangeShapeType="1"/>
            </p:cNvSpPr>
            <p:nvPr/>
          </p:nvSpPr>
          <p:spPr bwMode="auto">
            <a:xfrm flipV="1">
              <a:off x="169386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8" name="Line 73"/>
            <p:cNvSpPr>
              <a:spLocks noChangeShapeType="1"/>
            </p:cNvSpPr>
            <p:nvPr/>
          </p:nvSpPr>
          <p:spPr bwMode="auto">
            <a:xfrm flipV="1">
              <a:off x="170497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9" name="Line 74"/>
            <p:cNvSpPr>
              <a:spLocks noChangeShapeType="1"/>
            </p:cNvSpPr>
            <p:nvPr/>
          </p:nvSpPr>
          <p:spPr bwMode="auto">
            <a:xfrm flipV="1">
              <a:off x="172720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0" name="Line 75"/>
            <p:cNvSpPr>
              <a:spLocks noChangeShapeType="1"/>
            </p:cNvSpPr>
            <p:nvPr/>
          </p:nvSpPr>
          <p:spPr bwMode="auto">
            <a:xfrm flipV="1">
              <a:off x="173990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1" name="Line 76"/>
            <p:cNvSpPr>
              <a:spLocks noChangeShapeType="1"/>
            </p:cNvSpPr>
            <p:nvPr/>
          </p:nvSpPr>
          <p:spPr bwMode="auto">
            <a:xfrm flipV="1">
              <a:off x="1751013" y="5913438"/>
              <a:ext cx="0" cy="88900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2" name="Line 77"/>
            <p:cNvSpPr>
              <a:spLocks noChangeShapeType="1"/>
            </p:cNvSpPr>
            <p:nvPr/>
          </p:nvSpPr>
          <p:spPr bwMode="auto">
            <a:xfrm flipV="1">
              <a:off x="1762125" y="5903913"/>
              <a:ext cx="0" cy="984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3" name="Line 78"/>
            <p:cNvSpPr>
              <a:spLocks noChangeShapeType="1"/>
            </p:cNvSpPr>
            <p:nvPr/>
          </p:nvSpPr>
          <p:spPr bwMode="auto">
            <a:xfrm flipV="1">
              <a:off x="1774825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4" name="Line 79"/>
            <p:cNvSpPr>
              <a:spLocks noChangeShapeType="1"/>
            </p:cNvSpPr>
            <p:nvPr/>
          </p:nvSpPr>
          <p:spPr bwMode="auto">
            <a:xfrm flipV="1">
              <a:off x="181927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5" name="Line 80"/>
            <p:cNvSpPr>
              <a:spLocks noChangeShapeType="1"/>
            </p:cNvSpPr>
            <p:nvPr/>
          </p:nvSpPr>
          <p:spPr bwMode="auto">
            <a:xfrm flipV="1">
              <a:off x="183197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6" name="Line 81"/>
            <p:cNvSpPr>
              <a:spLocks noChangeShapeType="1"/>
            </p:cNvSpPr>
            <p:nvPr/>
          </p:nvSpPr>
          <p:spPr bwMode="auto">
            <a:xfrm flipV="1">
              <a:off x="184150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7" name="Line 82"/>
            <p:cNvSpPr>
              <a:spLocks noChangeShapeType="1"/>
            </p:cNvSpPr>
            <p:nvPr/>
          </p:nvSpPr>
          <p:spPr bwMode="auto">
            <a:xfrm flipV="1">
              <a:off x="1854200" y="5972175"/>
              <a:ext cx="0" cy="30163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8" name="Line 83"/>
            <p:cNvSpPr>
              <a:spLocks noChangeShapeType="1"/>
            </p:cNvSpPr>
            <p:nvPr/>
          </p:nvSpPr>
          <p:spPr bwMode="auto">
            <a:xfrm flipV="1">
              <a:off x="186531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9" name="Line 84"/>
            <p:cNvSpPr>
              <a:spLocks noChangeShapeType="1"/>
            </p:cNvSpPr>
            <p:nvPr/>
          </p:nvSpPr>
          <p:spPr bwMode="auto">
            <a:xfrm flipV="1">
              <a:off x="187642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0" name="Line 85"/>
            <p:cNvSpPr>
              <a:spLocks noChangeShapeType="1"/>
            </p:cNvSpPr>
            <p:nvPr/>
          </p:nvSpPr>
          <p:spPr bwMode="auto">
            <a:xfrm flipV="1">
              <a:off x="188912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1" name="Line 86"/>
            <p:cNvSpPr>
              <a:spLocks noChangeShapeType="1"/>
            </p:cNvSpPr>
            <p:nvPr/>
          </p:nvSpPr>
          <p:spPr bwMode="auto">
            <a:xfrm flipV="1">
              <a:off x="192087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0066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2" name="Line 87"/>
            <p:cNvSpPr>
              <a:spLocks noChangeShapeType="1"/>
            </p:cNvSpPr>
            <p:nvPr/>
          </p:nvSpPr>
          <p:spPr bwMode="auto">
            <a:xfrm flipV="1">
              <a:off x="196850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0066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3" name="Line 88"/>
            <p:cNvSpPr>
              <a:spLocks noChangeShapeType="1"/>
            </p:cNvSpPr>
            <p:nvPr/>
          </p:nvSpPr>
          <p:spPr bwMode="auto">
            <a:xfrm flipV="1">
              <a:off x="1979613" y="5383213"/>
              <a:ext cx="0" cy="619125"/>
            </a:xfrm>
            <a:prstGeom prst="line">
              <a:avLst/>
            </a:prstGeom>
            <a:noFill/>
            <a:ln w="38100">
              <a:solidFill>
                <a:srgbClr val="FF0066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4" name="Line 89"/>
            <p:cNvSpPr>
              <a:spLocks noChangeShapeType="1"/>
            </p:cNvSpPr>
            <p:nvPr/>
          </p:nvSpPr>
          <p:spPr bwMode="auto">
            <a:xfrm flipV="1">
              <a:off x="1990725" y="5903913"/>
              <a:ext cx="0" cy="98425"/>
            </a:xfrm>
            <a:prstGeom prst="line">
              <a:avLst/>
            </a:prstGeom>
            <a:noFill/>
            <a:ln w="38100">
              <a:solidFill>
                <a:srgbClr val="FF0066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5" name="Line 90"/>
            <p:cNvSpPr>
              <a:spLocks noChangeShapeType="1"/>
            </p:cNvSpPr>
            <p:nvPr/>
          </p:nvSpPr>
          <p:spPr bwMode="auto">
            <a:xfrm flipV="1">
              <a:off x="200342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0066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6" name="Line 91"/>
            <p:cNvSpPr>
              <a:spLocks noChangeShapeType="1"/>
            </p:cNvSpPr>
            <p:nvPr/>
          </p:nvSpPr>
          <p:spPr bwMode="auto">
            <a:xfrm flipV="1">
              <a:off x="202406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7" name="Line 92"/>
            <p:cNvSpPr>
              <a:spLocks noChangeShapeType="1"/>
            </p:cNvSpPr>
            <p:nvPr/>
          </p:nvSpPr>
          <p:spPr bwMode="auto">
            <a:xfrm flipV="1">
              <a:off x="203517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8" name="Line 93"/>
            <p:cNvSpPr>
              <a:spLocks noChangeShapeType="1"/>
            </p:cNvSpPr>
            <p:nvPr/>
          </p:nvSpPr>
          <p:spPr bwMode="auto">
            <a:xfrm flipV="1">
              <a:off x="209232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9" name="Line 94"/>
            <p:cNvSpPr>
              <a:spLocks noChangeShapeType="1"/>
            </p:cNvSpPr>
            <p:nvPr/>
          </p:nvSpPr>
          <p:spPr bwMode="auto">
            <a:xfrm flipV="1">
              <a:off x="211455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0" name="Line 95"/>
            <p:cNvSpPr>
              <a:spLocks noChangeShapeType="1"/>
            </p:cNvSpPr>
            <p:nvPr/>
          </p:nvSpPr>
          <p:spPr bwMode="auto">
            <a:xfrm flipV="1">
              <a:off x="212725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1" name="Line 96"/>
            <p:cNvSpPr>
              <a:spLocks noChangeShapeType="1"/>
            </p:cNvSpPr>
            <p:nvPr/>
          </p:nvSpPr>
          <p:spPr bwMode="auto">
            <a:xfrm flipV="1">
              <a:off x="213836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2" name="Line 97"/>
            <p:cNvSpPr>
              <a:spLocks noChangeShapeType="1"/>
            </p:cNvSpPr>
            <p:nvPr/>
          </p:nvSpPr>
          <p:spPr bwMode="auto">
            <a:xfrm flipV="1">
              <a:off x="214947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3" name="Line 98"/>
            <p:cNvSpPr>
              <a:spLocks noChangeShapeType="1"/>
            </p:cNvSpPr>
            <p:nvPr/>
          </p:nvSpPr>
          <p:spPr bwMode="auto">
            <a:xfrm flipV="1">
              <a:off x="216058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4" name="Line 99"/>
            <p:cNvSpPr>
              <a:spLocks noChangeShapeType="1"/>
            </p:cNvSpPr>
            <p:nvPr/>
          </p:nvSpPr>
          <p:spPr bwMode="auto">
            <a:xfrm flipV="1">
              <a:off x="2171700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5" name="Line 100"/>
            <p:cNvSpPr>
              <a:spLocks noChangeShapeType="1"/>
            </p:cNvSpPr>
            <p:nvPr/>
          </p:nvSpPr>
          <p:spPr bwMode="auto">
            <a:xfrm flipV="1">
              <a:off x="218281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6" name="Line 101"/>
            <p:cNvSpPr>
              <a:spLocks noChangeShapeType="1"/>
            </p:cNvSpPr>
            <p:nvPr/>
          </p:nvSpPr>
          <p:spPr bwMode="auto">
            <a:xfrm flipV="1">
              <a:off x="220662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7" name="Line 102"/>
            <p:cNvSpPr>
              <a:spLocks noChangeShapeType="1"/>
            </p:cNvSpPr>
            <p:nvPr/>
          </p:nvSpPr>
          <p:spPr bwMode="auto">
            <a:xfrm flipV="1">
              <a:off x="221773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8" name="Line 103"/>
            <p:cNvSpPr>
              <a:spLocks noChangeShapeType="1"/>
            </p:cNvSpPr>
            <p:nvPr/>
          </p:nvSpPr>
          <p:spPr bwMode="auto">
            <a:xfrm flipV="1">
              <a:off x="222885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9" name="Line 104"/>
            <p:cNvSpPr>
              <a:spLocks noChangeShapeType="1"/>
            </p:cNvSpPr>
            <p:nvPr/>
          </p:nvSpPr>
          <p:spPr bwMode="auto">
            <a:xfrm flipV="1">
              <a:off x="2239963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0" name="Line 105"/>
            <p:cNvSpPr>
              <a:spLocks noChangeShapeType="1"/>
            </p:cNvSpPr>
            <p:nvPr/>
          </p:nvSpPr>
          <p:spPr bwMode="auto">
            <a:xfrm flipV="1">
              <a:off x="226218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1" name="Line 106"/>
            <p:cNvSpPr>
              <a:spLocks noChangeShapeType="1"/>
            </p:cNvSpPr>
            <p:nvPr/>
          </p:nvSpPr>
          <p:spPr bwMode="auto">
            <a:xfrm flipV="1">
              <a:off x="228600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2" name="Line 107"/>
            <p:cNvSpPr>
              <a:spLocks noChangeShapeType="1"/>
            </p:cNvSpPr>
            <p:nvPr/>
          </p:nvSpPr>
          <p:spPr bwMode="auto">
            <a:xfrm flipV="1">
              <a:off x="229711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3" name="Line 108"/>
            <p:cNvSpPr>
              <a:spLocks noChangeShapeType="1"/>
            </p:cNvSpPr>
            <p:nvPr/>
          </p:nvSpPr>
          <p:spPr bwMode="auto">
            <a:xfrm flipV="1">
              <a:off x="230981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4" name="Line 109"/>
            <p:cNvSpPr>
              <a:spLocks noChangeShapeType="1"/>
            </p:cNvSpPr>
            <p:nvPr/>
          </p:nvSpPr>
          <p:spPr bwMode="auto">
            <a:xfrm flipV="1">
              <a:off x="232092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5" name="Line 110"/>
            <p:cNvSpPr>
              <a:spLocks noChangeShapeType="1"/>
            </p:cNvSpPr>
            <p:nvPr/>
          </p:nvSpPr>
          <p:spPr bwMode="auto">
            <a:xfrm flipV="1">
              <a:off x="234315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6" name="Line 111"/>
            <p:cNvSpPr>
              <a:spLocks noChangeShapeType="1"/>
            </p:cNvSpPr>
            <p:nvPr/>
          </p:nvSpPr>
          <p:spPr bwMode="auto">
            <a:xfrm flipV="1">
              <a:off x="235426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7" name="Line 112"/>
            <p:cNvSpPr>
              <a:spLocks noChangeShapeType="1"/>
            </p:cNvSpPr>
            <p:nvPr/>
          </p:nvSpPr>
          <p:spPr bwMode="auto">
            <a:xfrm flipV="1">
              <a:off x="236537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8" name="Line 113"/>
            <p:cNvSpPr>
              <a:spLocks noChangeShapeType="1"/>
            </p:cNvSpPr>
            <p:nvPr/>
          </p:nvSpPr>
          <p:spPr bwMode="auto">
            <a:xfrm flipV="1">
              <a:off x="237648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9" name="Line 114"/>
            <p:cNvSpPr>
              <a:spLocks noChangeShapeType="1"/>
            </p:cNvSpPr>
            <p:nvPr/>
          </p:nvSpPr>
          <p:spPr bwMode="auto">
            <a:xfrm flipV="1">
              <a:off x="238918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0" name="Line 115"/>
            <p:cNvSpPr>
              <a:spLocks noChangeShapeType="1"/>
            </p:cNvSpPr>
            <p:nvPr/>
          </p:nvSpPr>
          <p:spPr bwMode="auto">
            <a:xfrm flipV="1">
              <a:off x="239871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1" name="Line 116"/>
            <p:cNvSpPr>
              <a:spLocks noChangeShapeType="1"/>
            </p:cNvSpPr>
            <p:nvPr/>
          </p:nvSpPr>
          <p:spPr bwMode="auto">
            <a:xfrm flipV="1">
              <a:off x="240982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2" name="Line 117"/>
            <p:cNvSpPr>
              <a:spLocks noChangeShapeType="1"/>
            </p:cNvSpPr>
            <p:nvPr/>
          </p:nvSpPr>
          <p:spPr bwMode="auto">
            <a:xfrm flipV="1">
              <a:off x="242093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3" name="Line 118"/>
            <p:cNvSpPr>
              <a:spLocks noChangeShapeType="1"/>
            </p:cNvSpPr>
            <p:nvPr/>
          </p:nvSpPr>
          <p:spPr bwMode="auto">
            <a:xfrm flipV="1">
              <a:off x="243522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4" name="Line 119"/>
            <p:cNvSpPr>
              <a:spLocks noChangeShapeType="1"/>
            </p:cNvSpPr>
            <p:nvPr/>
          </p:nvSpPr>
          <p:spPr bwMode="auto">
            <a:xfrm flipV="1">
              <a:off x="244633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5" name="Line 120"/>
            <p:cNvSpPr>
              <a:spLocks noChangeShapeType="1"/>
            </p:cNvSpPr>
            <p:nvPr/>
          </p:nvSpPr>
          <p:spPr bwMode="auto">
            <a:xfrm flipV="1">
              <a:off x="2457450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6" name="Line 121"/>
            <p:cNvSpPr>
              <a:spLocks noChangeShapeType="1"/>
            </p:cNvSpPr>
            <p:nvPr/>
          </p:nvSpPr>
          <p:spPr bwMode="auto">
            <a:xfrm flipV="1">
              <a:off x="2468563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7" name="Line 122"/>
            <p:cNvSpPr>
              <a:spLocks noChangeShapeType="1"/>
            </p:cNvSpPr>
            <p:nvPr/>
          </p:nvSpPr>
          <p:spPr bwMode="auto">
            <a:xfrm flipV="1">
              <a:off x="2479675" y="5951538"/>
              <a:ext cx="0" cy="50800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8" name="Line 123"/>
            <p:cNvSpPr>
              <a:spLocks noChangeShapeType="1"/>
            </p:cNvSpPr>
            <p:nvPr/>
          </p:nvSpPr>
          <p:spPr bwMode="auto">
            <a:xfrm flipV="1">
              <a:off x="249078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9" name="Line 124"/>
            <p:cNvSpPr>
              <a:spLocks noChangeShapeType="1"/>
            </p:cNvSpPr>
            <p:nvPr/>
          </p:nvSpPr>
          <p:spPr bwMode="auto">
            <a:xfrm flipV="1">
              <a:off x="250348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0" name="Line 125"/>
            <p:cNvSpPr>
              <a:spLocks noChangeShapeType="1"/>
            </p:cNvSpPr>
            <p:nvPr/>
          </p:nvSpPr>
          <p:spPr bwMode="auto">
            <a:xfrm flipV="1">
              <a:off x="251301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1" name="Line 126"/>
            <p:cNvSpPr>
              <a:spLocks noChangeShapeType="1"/>
            </p:cNvSpPr>
            <p:nvPr/>
          </p:nvSpPr>
          <p:spPr bwMode="auto">
            <a:xfrm flipV="1">
              <a:off x="253523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2" name="Line 127"/>
            <p:cNvSpPr>
              <a:spLocks noChangeShapeType="1"/>
            </p:cNvSpPr>
            <p:nvPr/>
          </p:nvSpPr>
          <p:spPr bwMode="auto">
            <a:xfrm flipV="1">
              <a:off x="254793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3" name="Line 128"/>
            <p:cNvSpPr>
              <a:spLocks noChangeShapeType="1"/>
            </p:cNvSpPr>
            <p:nvPr/>
          </p:nvSpPr>
          <p:spPr bwMode="auto">
            <a:xfrm flipV="1">
              <a:off x="2560638" y="5942013"/>
              <a:ext cx="0" cy="603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4" name="Line 129"/>
            <p:cNvSpPr>
              <a:spLocks noChangeShapeType="1"/>
            </p:cNvSpPr>
            <p:nvPr/>
          </p:nvSpPr>
          <p:spPr bwMode="auto">
            <a:xfrm flipV="1">
              <a:off x="257016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5" name="Line 130"/>
            <p:cNvSpPr>
              <a:spLocks noChangeShapeType="1"/>
            </p:cNvSpPr>
            <p:nvPr/>
          </p:nvSpPr>
          <p:spPr bwMode="auto">
            <a:xfrm flipV="1">
              <a:off x="2581275" y="5962650"/>
              <a:ext cx="0" cy="3968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6" name="Line 131"/>
            <p:cNvSpPr>
              <a:spLocks noChangeShapeType="1"/>
            </p:cNvSpPr>
            <p:nvPr/>
          </p:nvSpPr>
          <p:spPr bwMode="auto">
            <a:xfrm flipV="1">
              <a:off x="2593975" y="5688013"/>
              <a:ext cx="0" cy="314325"/>
            </a:xfrm>
            <a:prstGeom prst="line">
              <a:avLst/>
            </a:prstGeom>
            <a:noFill/>
            <a:ln w="38100">
              <a:solidFill>
                <a:srgbClr val="7030A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7" name="Line 132"/>
            <p:cNvSpPr>
              <a:spLocks noChangeShapeType="1"/>
            </p:cNvSpPr>
            <p:nvPr/>
          </p:nvSpPr>
          <p:spPr bwMode="auto">
            <a:xfrm flipV="1">
              <a:off x="2605088" y="5922963"/>
              <a:ext cx="0" cy="79375"/>
            </a:xfrm>
            <a:prstGeom prst="line">
              <a:avLst/>
            </a:prstGeom>
            <a:noFill/>
            <a:ln w="38100">
              <a:solidFill>
                <a:srgbClr val="7030A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8" name="Line 133"/>
            <p:cNvSpPr>
              <a:spLocks noChangeShapeType="1"/>
            </p:cNvSpPr>
            <p:nvPr/>
          </p:nvSpPr>
          <p:spPr bwMode="auto">
            <a:xfrm flipV="1">
              <a:off x="261778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9" name="Line 134"/>
            <p:cNvSpPr>
              <a:spLocks noChangeShapeType="1"/>
            </p:cNvSpPr>
            <p:nvPr/>
          </p:nvSpPr>
          <p:spPr bwMode="auto">
            <a:xfrm flipV="1">
              <a:off x="262731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7030A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0" name="Line 135"/>
            <p:cNvSpPr>
              <a:spLocks noChangeShapeType="1"/>
            </p:cNvSpPr>
            <p:nvPr/>
          </p:nvSpPr>
          <p:spPr bwMode="auto">
            <a:xfrm flipV="1">
              <a:off x="263842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1" name="Line 136"/>
            <p:cNvSpPr>
              <a:spLocks noChangeShapeType="1"/>
            </p:cNvSpPr>
            <p:nvPr/>
          </p:nvSpPr>
          <p:spPr bwMode="auto">
            <a:xfrm flipV="1">
              <a:off x="265112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2" name="Line 137"/>
            <p:cNvSpPr>
              <a:spLocks noChangeShapeType="1"/>
            </p:cNvSpPr>
            <p:nvPr/>
          </p:nvSpPr>
          <p:spPr bwMode="auto">
            <a:xfrm flipV="1">
              <a:off x="266223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3" name="Line 138"/>
            <p:cNvSpPr>
              <a:spLocks noChangeShapeType="1"/>
            </p:cNvSpPr>
            <p:nvPr/>
          </p:nvSpPr>
          <p:spPr bwMode="auto">
            <a:xfrm flipV="1">
              <a:off x="2674938" y="5962650"/>
              <a:ext cx="0" cy="3968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4" name="Line 139"/>
            <p:cNvSpPr>
              <a:spLocks noChangeShapeType="1"/>
            </p:cNvSpPr>
            <p:nvPr/>
          </p:nvSpPr>
          <p:spPr bwMode="auto">
            <a:xfrm flipV="1">
              <a:off x="2684463" y="5932488"/>
              <a:ext cx="0" cy="69850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5" name="Line 140"/>
            <p:cNvSpPr>
              <a:spLocks noChangeShapeType="1"/>
            </p:cNvSpPr>
            <p:nvPr/>
          </p:nvSpPr>
          <p:spPr bwMode="auto">
            <a:xfrm flipV="1">
              <a:off x="2695575" y="5962650"/>
              <a:ext cx="0" cy="3968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6" name="Line 141"/>
            <p:cNvSpPr>
              <a:spLocks noChangeShapeType="1"/>
            </p:cNvSpPr>
            <p:nvPr/>
          </p:nvSpPr>
          <p:spPr bwMode="auto">
            <a:xfrm flipV="1">
              <a:off x="271780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7" name="Line 142"/>
            <p:cNvSpPr>
              <a:spLocks noChangeShapeType="1"/>
            </p:cNvSpPr>
            <p:nvPr/>
          </p:nvSpPr>
          <p:spPr bwMode="auto">
            <a:xfrm flipV="1">
              <a:off x="272891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8" name="Line 143"/>
            <p:cNvSpPr>
              <a:spLocks noChangeShapeType="1"/>
            </p:cNvSpPr>
            <p:nvPr/>
          </p:nvSpPr>
          <p:spPr bwMode="auto">
            <a:xfrm flipV="1">
              <a:off x="274002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9" name="Line 144"/>
            <p:cNvSpPr>
              <a:spLocks noChangeShapeType="1"/>
            </p:cNvSpPr>
            <p:nvPr/>
          </p:nvSpPr>
          <p:spPr bwMode="auto">
            <a:xfrm flipV="1">
              <a:off x="275272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0" name="Line 145"/>
            <p:cNvSpPr>
              <a:spLocks noChangeShapeType="1"/>
            </p:cNvSpPr>
            <p:nvPr/>
          </p:nvSpPr>
          <p:spPr bwMode="auto">
            <a:xfrm flipV="1">
              <a:off x="2765425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1" name="Line 146"/>
            <p:cNvSpPr>
              <a:spLocks noChangeShapeType="1"/>
            </p:cNvSpPr>
            <p:nvPr/>
          </p:nvSpPr>
          <p:spPr bwMode="auto">
            <a:xfrm flipV="1">
              <a:off x="277653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2" name="Line 147"/>
            <p:cNvSpPr>
              <a:spLocks noChangeShapeType="1"/>
            </p:cNvSpPr>
            <p:nvPr/>
          </p:nvSpPr>
          <p:spPr bwMode="auto">
            <a:xfrm flipV="1">
              <a:off x="2789238" y="5922963"/>
              <a:ext cx="0" cy="79375"/>
            </a:xfrm>
            <a:prstGeom prst="line">
              <a:avLst/>
            </a:prstGeom>
            <a:noFill/>
            <a:ln w="28575">
              <a:solidFill>
                <a:srgbClr val="FF0066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3" name="Line 148"/>
            <p:cNvSpPr>
              <a:spLocks noChangeShapeType="1"/>
            </p:cNvSpPr>
            <p:nvPr/>
          </p:nvSpPr>
          <p:spPr bwMode="auto">
            <a:xfrm flipV="1">
              <a:off x="2798763" y="5481638"/>
              <a:ext cx="0" cy="520700"/>
            </a:xfrm>
            <a:prstGeom prst="line">
              <a:avLst/>
            </a:prstGeom>
            <a:noFill/>
            <a:ln w="38100">
              <a:solidFill>
                <a:srgbClr val="FF0066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4" name="Line 149"/>
            <p:cNvSpPr>
              <a:spLocks noChangeShapeType="1"/>
            </p:cNvSpPr>
            <p:nvPr/>
          </p:nvSpPr>
          <p:spPr bwMode="auto">
            <a:xfrm flipV="1">
              <a:off x="2809875" y="5903913"/>
              <a:ext cx="0" cy="98425"/>
            </a:xfrm>
            <a:prstGeom prst="line">
              <a:avLst/>
            </a:prstGeom>
            <a:noFill/>
            <a:ln w="38100">
              <a:solidFill>
                <a:srgbClr val="FF0066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5" name="Line 150"/>
            <p:cNvSpPr>
              <a:spLocks noChangeShapeType="1"/>
            </p:cNvSpPr>
            <p:nvPr/>
          </p:nvSpPr>
          <p:spPr bwMode="auto">
            <a:xfrm flipV="1">
              <a:off x="2820988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0066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6" name="Line 151"/>
            <p:cNvSpPr>
              <a:spLocks noChangeShapeType="1"/>
            </p:cNvSpPr>
            <p:nvPr/>
          </p:nvSpPr>
          <p:spPr bwMode="auto">
            <a:xfrm flipV="1">
              <a:off x="283210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0066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7" name="Line 152"/>
            <p:cNvSpPr>
              <a:spLocks noChangeShapeType="1"/>
            </p:cNvSpPr>
            <p:nvPr/>
          </p:nvSpPr>
          <p:spPr bwMode="auto">
            <a:xfrm flipV="1">
              <a:off x="284321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0066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8" name="Line 153"/>
            <p:cNvSpPr>
              <a:spLocks noChangeShapeType="1"/>
            </p:cNvSpPr>
            <p:nvPr/>
          </p:nvSpPr>
          <p:spPr bwMode="auto">
            <a:xfrm flipV="1">
              <a:off x="285432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0066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9" name="Line 154"/>
            <p:cNvSpPr>
              <a:spLocks noChangeShapeType="1"/>
            </p:cNvSpPr>
            <p:nvPr/>
          </p:nvSpPr>
          <p:spPr bwMode="auto">
            <a:xfrm flipV="1">
              <a:off x="286543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0" name="Line 155"/>
            <p:cNvSpPr>
              <a:spLocks noChangeShapeType="1"/>
            </p:cNvSpPr>
            <p:nvPr/>
          </p:nvSpPr>
          <p:spPr bwMode="auto">
            <a:xfrm flipV="1">
              <a:off x="288925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1" name="Line 156"/>
            <p:cNvSpPr>
              <a:spLocks noChangeShapeType="1"/>
            </p:cNvSpPr>
            <p:nvPr/>
          </p:nvSpPr>
          <p:spPr bwMode="auto">
            <a:xfrm flipV="1">
              <a:off x="290353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2" name="Line 157"/>
            <p:cNvSpPr>
              <a:spLocks noChangeShapeType="1"/>
            </p:cNvSpPr>
            <p:nvPr/>
          </p:nvSpPr>
          <p:spPr bwMode="auto">
            <a:xfrm flipV="1">
              <a:off x="2913063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3" name="Line 158"/>
            <p:cNvSpPr>
              <a:spLocks noChangeShapeType="1"/>
            </p:cNvSpPr>
            <p:nvPr/>
          </p:nvSpPr>
          <p:spPr bwMode="auto">
            <a:xfrm flipV="1">
              <a:off x="292417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4" name="Line 159"/>
            <p:cNvSpPr>
              <a:spLocks noChangeShapeType="1"/>
            </p:cNvSpPr>
            <p:nvPr/>
          </p:nvSpPr>
          <p:spPr bwMode="auto">
            <a:xfrm flipV="1">
              <a:off x="293528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5" name="Line 160"/>
            <p:cNvSpPr>
              <a:spLocks noChangeShapeType="1"/>
            </p:cNvSpPr>
            <p:nvPr/>
          </p:nvSpPr>
          <p:spPr bwMode="auto">
            <a:xfrm flipV="1">
              <a:off x="295751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6" name="Line 161"/>
            <p:cNvSpPr>
              <a:spLocks noChangeShapeType="1"/>
            </p:cNvSpPr>
            <p:nvPr/>
          </p:nvSpPr>
          <p:spPr bwMode="auto">
            <a:xfrm flipV="1">
              <a:off x="296862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7" name="Line 162"/>
            <p:cNvSpPr>
              <a:spLocks noChangeShapeType="1"/>
            </p:cNvSpPr>
            <p:nvPr/>
          </p:nvSpPr>
          <p:spPr bwMode="auto">
            <a:xfrm flipV="1">
              <a:off x="297973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8" name="Line 163"/>
            <p:cNvSpPr>
              <a:spLocks noChangeShapeType="1"/>
            </p:cNvSpPr>
            <p:nvPr/>
          </p:nvSpPr>
          <p:spPr bwMode="auto">
            <a:xfrm flipV="1">
              <a:off x="299243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9" name="Line 164"/>
            <p:cNvSpPr>
              <a:spLocks noChangeShapeType="1"/>
            </p:cNvSpPr>
            <p:nvPr/>
          </p:nvSpPr>
          <p:spPr bwMode="auto">
            <a:xfrm flipV="1">
              <a:off x="300355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0" name="Line 165"/>
            <p:cNvSpPr>
              <a:spLocks noChangeShapeType="1"/>
            </p:cNvSpPr>
            <p:nvPr/>
          </p:nvSpPr>
          <p:spPr bwMode="auto">
            <a:xfrm flipV="1">
              <a:off x="301466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1" name="Line 166"/>
            <p:cNvSpPr>
              <a:spLocks noChangeShapeType="1"/>
            </p:cNvSpPr>
            <p:nvPr/>
          </p:nvSpPr>
          <p:spPr bwMode="auto">
            <a:xfrm flipV="1">
              <a:off x="3036888" y="5962650"/>
              <a:ext cx="0" cy="3968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2" name="Line 167"/>
            <p:cNvSpPr>
              <a:spLocks noChangeShapeType="1"/>
            </p:cNvSpPr>
            <p:nvPr/>
          </p:nvSpPr>
          <p:spPr bwMode="auto">
            <a:xfrm flipV="1">
              <a:off x="304800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3" name="Line 168"/>
            <p:cNvSpPr>
              <a:spLocks noChangeShapeType="1"/>
            </p:cNvSpPr>
            <p:nvPr/>
          </p:nvSpPr>
          <p:spPr bwMode="auto">
            <a:xfrm flipV="1">
              <a:off x="306070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4" name="Line 169"/>
            <p:cNvSpPr>
              <a:spLocks noChangeShapeType="1"/>
            </p:cNvSpPr>
            <p:nvPr/>
          </p:nvSpPr>
          <p:spPr bwMode="auto">
            <a:xfrm flipV="1">
              <a:off x="3082925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5" name="Line 170"/>
            <p:cNvSpPr>
              <a:spLocks noChangeShapeType="1"/>
            </p:cNvSpPr>
            <p:nvPr/>
          </p:nvSpPr>
          <p:spPr bwMode="auto">
            <a:xfrm flipV="1">
              <a:off x="3106738" y="5972175"/>
              <a:ext cx="0" cy="30163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6" name="Line 171"/>
            <p:cNvSpPr>
              <a:spLocks noChangeShapeType="1"/>
            </p:cNvSpPr>
            <p:nvPr/>
          </p:nvSpPr>
          <p:spPr bwMode="auto">
            <a:xfrm flipV="1">
              <a:off x="311785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7" name="Line 172"/>
            <p:cNvSpPr>
              <a:spLocks noChangeShapeType="1"/>
            </p:cNvSpPr>
            <p:nvPr/>
          </p:nvSpPr>
          <p:spPr bwMode="auto">
            <a:xfrm flipV="1">
              <a:off x="312896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8" name="Line 173"/>
            <p:cNvSpPr>
              <a:spLocks noChangeShapeType="1"/>
            </p:cNvSpPr>
            <p:nvPr/>
          </p:nvSpPr>
          <p:spPr bwMode="auto">
            <a:xfrm flipV="1">
              <a:off x="314007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9" name="Line 174"/>
            <p:cNvSpPr>
              <a:spLocks noChangeShapeType="1"/>
            </p:cNvSpPr>
            <p:nvPr/>
          </p:nvSpPr>
          <p:spPr bwMode="auto">
            <a:xfrm flipV="1">
              <a:off x="315118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0" name="Line 175"/>
            <p:cNvSpPr>
              <a:spLocks noChangeShapeType="1"/>
            </p:cNvSpPr>
            <p:nvPr/>
          </p:nvSpPr>
          <p:spPr bwMode="auto">
            <a:xfrm flipV="1">
              <a:off x="316230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1" name="Line 176"/>
            <p:cNvSpPr>
              <a:spLocks noChangeShapeType="1"/>
            </p:cNvSpPr>
            <p:nvPr/>
          </p:nvSpPr>
          <p:spPr bwMode="auto">
            <a:xfrm flipV="1">
              <a:off x="3175000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2" name="Line 177"/>
            <p:cNvSpPr>
              <a:spLocks noChangeShapeType="1"/>
            </p:cNvSpPr>
            <p:nvPr/>
          </p:nvSpPr>
          <p:spPr bwMode="auto">
            <a:xfrm flipV="1">
              <a:off x="318452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3" name="Line 178"/>
            <p:cNvSpPr>
              <a:spLocks noChangeShapeType="1"/>
            </p:cNvSpPr>
            <p:nvPr/>
          </p:nvSpPr>
          <p:spPr bwMode="auto">
            <a:xfrm flipV="1">
              <a:off x="319563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4" name="Line 179"/>
            <p:cNvSpPr>
              <a:spLocks noChangeShapeType="1"/>
            </p:cNvSpPr>
            <p:nvPr/>
          </p:nvSpPr>
          <p:spPr bwMode="auto">
            <a:xfrm flipV="1">
              <a:off x="322103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5" name="Line 180"/>
            <p:cNvSpPr>
              <a:spLocks noChangeShapeType="1"/>
            </p:cNvSpPr>
            <p:nvPr/>
          </p:nvSpPr>
          <p:spPr bwMode="auto">
            <a:xfrm flipV="1">
              <a:off x="324326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6" name="Line 181"/>
            <p:cNvSpPr>
              <a:spLocks noChangeShapeType="1"/>
            </p:cNvSpPr>
            <p:nvPr/>
          </p:nvSpPr>
          <p:spPr bwMode="auto">
            <a:xfrm flipV="1">
              <a:off x="325437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7" name="Line 182"/>
            <p:cNvSpPr>
              <a:spLocks noChangeShapeType="1"/>
            </p:cNvSpPr>
            <p:nvPr/>
          </p:nvSpPr>
          <p:spPr bwMode="auto">
            <a:xfrm flipV="1">
              <a:off x="326548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8" name="Line 183"/>
            <p:cNvSpPr>
              <a:spLocks noChangeShapeType="1"/>
            </p:cNvSpPr>
            <p:nvPr/>
          </p:nvSpPr>
          <p:spPr bwMode="auto">
            <a:xfrm flipV="1">
              <a:off x="3276600" y="5972175"/>
              <a:ext cx="0" cy="30163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9" name="Line 184"/>
            <p:cNvSpPr>
              <a:spLocks noChangeShapeType="1"/>
            </p:cNvSpPr>
            <p:nvPr/>
          </p:nvSpPr>
          <p:spPr bwMode="auto">
            <a:xfrm flipV="1">
              <a:off x="328930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0" name="Line 185"/>
            <p:cNvSpPr>
              <a:spLocks noChangeShapeType="1"/>
            </p:cNvSpPr>
            <p:nvPr/>
          </p:nvSpPr>
          <p:spPr bwMode="auto">
            <a:xfrm flipV="1">
              <a:off x="329882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1" name="Line 186"/>
            <p:cNvSpPr>
              <a:spLocks noChangeShapeType="1"/>
            </p:cNvSpPr>
            <p:nvPr/>
          </p:nvSpPr>
          <p:spPr bwMode="auto">
            <a:xfrm flipV="1">
              <a:off x="330993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2" name="Line 187"/>
            <p:cNvSpPr>
              <a:spLocks noChangeShapeType="1"/>
            </p:cNvSpPr>
            <p:nvPr/>
          </p:nvSpPr>
          <p:spPr bwMode="auto">
            <a:xfrm flipV="1">
              <a:off x="332105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3" name="Line 188"/>
            <p:cNvSpPr>
              <a:spLocks noChangeShapeType="1"/>
            </p:cNvSpPr>
            <p:nvPr/>
          </p:nvSpPr>
          <p:spPr bwMode="auto">
            <a:xfrm flipV="1">
              <a:off x="333216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4" name="Line 189"/>
            <p:cNvSpPr>
              <a:spLocks noChangeShapeType="1"/>
            </p:cNvSpPr>
            <p:nvPr/>
          </p:nvSpPr>
          <p:spPr bwMode="auto">
            <a:xfrm flipV="1">
              <a:off x="334645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5" name="Line 190"/>
            <p:cNvSpPr>
              <a:spLocks noChangeShapeType="1"/>
            </p:cNvSpPr>
            <p:nvPr/>
          </p:nvSpPr>
          <p:spPr bwMode="auto">
            <a:xfrm flipV="1">
              <a:off x="335597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6" name="Line 191"/>
            <p:cNvSpPr>
              <a:spLocks noChangeShapeType="1"/>
            </p:cNvSpPr>
            <p:nvPr/>
          </p:nvSpPr>
          <p:spPr bwMode="auto">
            <a:xfrm flipV="1">
              <a:off x="3379788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7" name="Line 192"/>
            <p:cNvSpPr>
              <a:spLocks noChangeShapeType="1"/>
            </p:cNvSpPr>
            <p:nvPr/>
          </p:nvSpPr>
          <p:spPr bwMode="auto">
            <a:xfrm flipV="1">
              <a:off x="3390900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8" name="Line 193"/>
            <p:cNvSpPr>
              <a:spLocks noChangeShapeType="1"/>
            </p:cNvSpPr>
            <p:nvPr/>
          </p:nvSpPr>
          <p:spPr bwMode="auto">
            <a:xfrm flipV="1">
              <a:off x="3403600" y="5918200"/>
              <a:ext cx="0" cy="84138"/>
            </a:xfrm>
            <a:prstGeom prst="line">
              <a:avLst/>
            </a:prstGeom>
            <a:noFill/>
            <a:ln w="38100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9" name="Line 194"/>
            <p:cNvSpPr>
              <a:spLocks noChangeShapeType="1"/>
            </p:cNvSpPr>
            <p:nvPr/>
          </p:nvSpPr>
          <p:spPr bwMode="auto">
            <a:xfrm flipV="1">
              <a:off x="3413125" y="5962650"/>
              <a:ext cx="0" cy="39688"/>
            </a:xfrm>
            <a:prstGeom prst="line">
              <a:avLst/>
            </a:prstGeom>
            <a:noFill/>
            <a:ln w="38100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0" name="Line 195"/>
            <p:cNvSpPr>
              <a:spLocks noChangeShapeType="1"/>
            </p:cNvSpPr>
            <p:nvPr/>
          </p:nvSpPr>
          <p:spPr bwMode="auto">
            <a:xfrm flipV="1">
              <a:off x="343535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1" name="Line 196"/>
            <p:cNvSpPr>
              <a:spLocks noChangeShapeType="1"/>
            </p:cNvSpPr>
            <p:nvPr/>
          </p:nvSpPr>
          <p:spPr bwMode="auto">
            <a:xfrm flipV="1">
              <a:off x="344805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2" name="Line 197"/>
            <p:cNvSpPr>
              <a:spLocks noChangeShapeType="1"/>
            </p:cNvSpPr>
            <p:nvPr/>
          </p:nvSpPr>
          <p:spPr bwMode="auto">
            <a:xfrm flipV="1">
              <a:off x="346075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3" name="Line 198"/>
            <p:cNvSpPr>
              <a:spLocks noChangeShapeType="1"/>
            </p:cNvSpPr>
            <p:nvPr/>
          </p:nvSpPr>
          <p:spPr bwMode="auto">
            <a:xfrm flipV="1">
              <a:off x="347027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4" name="Line 199"/>
            <p:cNvSpPr>
              <a:spLocks noChangeShapeType="1"/>
            </p:cNvSpPr>
            <p:nvPr/>
          </p:nvSpPr>
          <p:spPr bwMode="auto">
            <a:xfrm flipV="1">
              <a:off x="348138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5" name="Line 200"/>
            <p:cNvSpPr>
              <a:spLocks noChangeShapeType="1"/>
            </p:cNvSpPr>
            <p:nvPr/>
          </p:nvSpPr>
          <p:spPr bwMode="auto">
            <a:xfrm flipV="1">
              <a:off x="349250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6" name="Line 201"/>
            <p:cNvSpPr>
              <a:spLocks noChangeShapeType="1"/>
            </p:cNvSpPr>
            <p:nvPr/>
          </p:nvSpPr>
          <p:spPr bwMode="auto">
            <a:xfrm flipV="1">
              <a:off x="3503613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7" name="Line 202"/>
            <p:cNvSpPr>
              <a:spLocks noChangeShapeType="1"/>
            </p:cNvSpPr>
            <p:nvPr/>
          </p:nvSpPr>
          <p:spPr bwMode="auto">
            <a:xfrm flipV="1">
              <a:off x="3514725" y="5805488"/>
              <a:ext cx="0" cy="196850"/>
            </a:xfrm>
            <a:prstGeom prst="line">
              <a:avLst/>
            </a:prstGeom>
            <a:noFill/>
            <a:ln w="38100">
              <a:solidFill>
                <a:srgbClr val="7030A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8" name="Line 203"/>
            <p:cNvSpPr>
              <a:spLocks noChangeShapeType="1"/>
            </p:cNvSpPr>
            <p:nvPr/>
          </p:nvSpPr>
          <p:spPr bwMode="auto">
            <a:xfrm flipV="1">
              <a:off x="3527425" y="5892800"/>
              <a:ext cx="0" cy="109538"/>
            </a:xfrm>
            <a:prstGeom prst="line">
              <a:avLst/>
            </a:prstGeom>
            <a:noFill/>
            <a:ln w="38100">
              <a:solidFill>
                <a:srgbClr val="7030A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9" name="Line 204"/>
            <p:cNvSpPr>
              <a:spLocks noChangeShapeType="1"/>
            </p:cNvSpPr>
            <p:nvPr/>
          </p:nvSpPr>
          <p:spPr bwMode="auto">
            <a:xfrm flipV="1">
              <a:off x="353853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7030A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0" name="Line 205"/>
            <p:cNvSpPr>
              <a:spLocks noChangeShapeType="1"/>
            </p:cNvSpPr>
            <p:nvPr/>
          </p:nvSpPr>
          <p:spPr bwMode="auto">
            <a:xfrm flipV="1">
              <a:off x="354965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7030A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1" name="Line 206"/>
            <p:cNvSpPr>
              <a:spLocks noChangeShapeType="1"/>
            </p:cNvSpPr>
            <p:nvPr/>
          </p:nvSpPr>
          <p:spPr bwMode="auto">
            <a:xfrm flipV="1">
              <a:off x="3575050" y="5580063"/>
              <a:ext cx="0" cy="42227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2" name="Line 207"/>
            <p:cNvSpPr>
              <a:spLocks noChangeShapeType="1"/>
            </p:cNvSpPr>
            <p:nvPr/>
          </p:nvSpPr>
          <p:spPr bwMode="auto">
            <a:xfrm flipV="1">
              <a:off x="3584575" y="5922963"/>
              <a:ext cx="0" cy="7937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3" name="Line 208"/>
            <p:cNvSpPr>
              <a:spLocks noChangeShapeType="1"/>
            </p:cNvSpPr>
            <p:nvPr/>
          </p:nvSpPr>
          <p:spPr bwMode="auto">
            <a:xfrm flipV="1">
              <a:off x="3606800" y="5873750"/>
              <a:ext cx="0" cy="12858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4" name="Line 209"/>
            <p:cNvSpPr>
              <a:spLocks noChangeShapeType="1"/>
            </p:cNvSpPr>
            <p:nvPr/>
          </p:nvSpPr>
          <p:spPr bwMode="auto">
            <a:xfrm flipV="1">
              <a:off x="3617913" y="5892800"/>
              <a:ext cx="0" cy="1095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5" name="Line 210"/>
            <p:cNvSpPr>
              <a:spLocks noChangeShapeType="1"/>
            </p:cNvSpPr>
            <p:nvPr/>
          </p:nvSpPr>
          <p:spPr bwMode="auto">
            <a:xfrm flipV="1">
              <a:off x="3629025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6" name="Line 211"/>
            <p:cNvSpPr>
              <a:spLocks noChangeShapeType="1"/>
            </p:cNvSpPr>
            <p:nvPr/>
          </p:nvSpPr>
          <p:spPr bwMode="auto">
            <a:xfrm flipV="1">
              <a:off x="364013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7" name="Line 212"/>
            <p:cNvSpPr>
              <a:spLocks noChangeShapeType="1"/>
            </p:cNvSpPr>
            <p:nvPr/>
          </p:nvSpPr>
          <p:spPr bwMode="auto">
            <a:xfrm flipV="1">
              <a:off x="365125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8" name="Line 213"/>
            <p:cNvSpPr>
              <a:spLocks noChangeShapeType="1"/>
            </p:cNvSpPr>
            <p:nvPr/>
          </p:nvSpPr>
          <p:spPr bwMode="auto">
            <a:xfrm flipV="1">
              <a:off x="366236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9" name="Line 214"/>
            <p:cNvSpPr>
              <a:spLocks noChangeShapeType="1"/>
            </p:cNvSpPr>
            <p:nvPr/>
          </p:nvSpPr>
          <p:spPr bwMode="auto">
            <a:xfrm flipV="1">
              <a:off x="367506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90" name="Line 215"/>
            <p:cNvSpPr>
              <a:spLocks noChangeShapeType="1"/>
            </p:cNvSpPr>
            <p:nvPr/>
          </p:nvSpPr>
          <p:spPr bwMode="auto">
            <a:xfrm flipV="1">
              <a:off x="369887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91" name="Line 216"/>
            <p:cNvSpPr>
              <a:spLocks noChangeShapeType="1"/>
            </p:cNvSpPr>
            <p:nvPr/>
          </p:nvSpPr>
          <p:spPr bwMode="auto">
            <a:xfrm flipV="1">
              <a:off x="370998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92" name="Line 217"/>
            <p:cNvSpPr>
              <a:spLocks noChangeShapeType="1"/>
            </p:cNvSpPr>
            <p:nvPr/>
          </p:nvSpPr>
          <p:spPr bwMode="auto">
            <a:xfrm flipV="1">
              <a:off x="3721100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93" name="Line 218"/>
            <p:cNvSpPr>
              <a:spLocks noChangeShapeType="1"/>
            </p:cNvSpPr>
            <p:nvPr/>
          </p:nvSpPr>
          <p:spPr bwMode="auto">
            <a:xfrm flipV="1">
              <a:off x="3732213" y="5727700"/>
              <a:ext cx="0" cy="274638"/>
            </a:xfrm>
            <a:prstGeom prst="line">
              <a:avLst/>
            </a:prstGeom>
            <a:noFill/>
            <a:ln w="38100">
              <a:solidFill>
                <a:srgbClr val="FF0066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94" name="Line 219"/>
            <p:cNvSpPr>
              <a:spLocks noChangeShapeType="1"/>
            </p:cNvSpPr>
            <p:nvPr/>
          </p:nvSpPr>
          <p:spPr bwMode="auto">
            <a:xfrm flipV="1">
              <a:off x="3743325" y="5932488"/>
              <a:ext cx="0" cy="69850"/>
            </a:xfrm>
            <a:prstGeom prst="line">
              <a:avLst/>
            </a:prstGeom>
            <a:noFill/>
            <a:ln w="38100">
              <a:solidFill>
                <a:srgbClr val="CC0066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95" name="Line 220"/>
            <p:cNvSpPr>
              <a:spLocks noChangeShapeType="1"/>
            </p:cNvSpPr>
            <p:nvPr/>
          </p:nvSpPr>
          <p:spPr bwMode="auto">
            <a:xfrm flipV="1">
              <a:off x="375443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0066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96" name="Line 221"/>
            <p:cNvSpPr>
              <a:spLocks noChangeShapeType="1"/>
            </p:cNvSpPr>
            <p:nvPr/>
          </p:nvSpPr>
          <p:spPr bwMode="auto">
            <a:xfrm flipV="1">
              <a:off x="376555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0066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97" name="Line 222"/>
            <p:cNvSpPr>
              <a:spLocks noChangeShapeType="1"/>
            </p:cNvSpPr>
            <p:nvPr/>
          </p:nvSpPr>
          <p:spPr bwMode="auto">
            <a:xfrm flipV="1">
              <a:off x="3776663" y="5972175"/>
              <a:ext cx="0" cy="30163"/>
            </a:xfrm>
            <a:prstGeom prst="line">
              <a:avLst/>
            </a:prstGeom>
            <a:noFill/>
            <a:ln w="28575">
              <a:solidFill>
                <a:srgbClr val="FF0066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98" name="Line 223"/>
            <p:cNvSpPr>
              <a:spLocks noChangeShapeType="1"/>
            </p:cNvSpPr>
            <p:nvPr/>
          </p:nvSpPr>
          <p:spPr bwMode="auto">
            <a:xfrm flipV="1">
              <a:off x="378936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0066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99" name="Line 224"/>
            <p:cNvSpPr>
              <a:spLocks noChangeShapeType="1"/>
            </p:cNvSpPr>
            <p:nvPr/>
          </p:nvSpPr>
          <p:spPr bwMode="auto">
            <a:xfrm flipV="1">
              <a:off x="380047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0066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00" name="Line 225"/>
            <p:cNvSpPr>
              <a:spLocks noChangeShapeType="1"/>
            </p:cNvSpPr>
            <p:nvPr/>
          </p:nvSpPr>
          <p:spPr bwMode="auto">
            <a:xfrm flipV="1">
              <a:off x="381158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01" name="Line 226"/>
            <p:cNvSpPr>
              <a:spLocks noChangeShapeType="1"/>
            </p:cNvSpPr>
            <p:nvPr/>
          </p:nvSpPr>
          <p:spPr bwMode="auto">
            <a:xfrm flipV="1">
              <a:off x="382270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02" name="Line 227"/>
            <p:cNvSpPr>
              <a:spLocks noChangeShapeType="1"/>
            </p:cNvSpPr>
            <p:nvPr/>
          </p:nvSpPr>
          <p:spPr bwMode="auto">
            <a:xfrm flipV="1">
              <a:off x="3833813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03" name="Line 228"/>
            <p:cNvSpPr>
              <a:spLocks noChangeShapeType="1"/>
            </p:cNvSpPr>
            <p:nvPr/>
          </p:nvSpPr>
          <p:spPr bwMode="auto">
            <a:xfrm flipV="1">
              <a:off x="384651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04" name="Line 229"/>
            <p:cNvSpPr>
              <a:spLocks noChangeShapeType="1"/>
            </p:cNvSpPr>
            <p:nvPr/>
          </p:nvSpPr>
          <p:spPr bwMode="auto">
            <a:xfrm flipV="1">
              <a:off x="385762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05" name="Line 230"/>
            <p:cNvSpPr>
              <a:spLocks noChangeShapeType="1"/>
            </p:cNvSpPr>
            <p:nvPr/>
          </p:nvSpPr>
          <p:spPr bwMode="auto">
            <a:xfrm flipV="1">
              <a:off x="3868738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06" name="Line 231"/>
            <p:cNvSpPr>
              <a:spLocks noChangeShapeType="1"/>
            </p:cNvSpPr>
            <p:nvPr/>
          </p:nvSpPr>
          <p:spPr bwMode="auto">
            <a:xfrm flipV="1">
              <a:off x="387985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07" name="Line 232"/>
            <p:cNvSpPr>
              <a:spLocks noChangeShapeType="1"/>
            </p:cNvSpPr>
            <p:nvPr/>
          </p:nvSpPr>
          <p:spPr bwMode="auto">
            <a:xfrm flipV="1">
              <a:off x="389096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08" name="Line 233"/>
            <p:cNvSpPr>
              <a:spLocks noChangeShapeType="1"/>
            </p:cNvSpPr>
            <p:nvPr/>
          </p:nvSpPr>
          <p:spPr bwMode="auto">
            <a:xfrm flipV="1">
              <a:off x="390366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09" name="Line 234"/>
            <p:cNvSpPr>
              <a:spLocks noChangeShapeType="1"/>
            </p:cNvSpPr>
            <p:nvPr/>
          </p:nvSpPr>
          <p:spPr bwMode="auto">
            <a:xfrm flipV="1">
              <a:off x="391477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0" name="Line 235"/>
            <p:cNvSpPr>
              <a:spLocks noChangeShapeType="1"/>
            </p:cNvSpPr>
            <p:nvPr/>
          </p:nvSpPr>
          <p:spPr bwMode="auto">
            <a:xfrm flipV="1">
              <a:off x="3925888" y="5972175"/>
              <a:ext cx="0" cy="30163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1" name="Line 236"/>
            <p:cNvSpPr>
              <a:spLocks noChangeShapeType="1"/>
            </p:cNvSpPr>
            <p:nvPr/>
          </p:nvSpPr>
          <p:spPr bwMode="auto">
            <a:xfrm flipV="1">
              <a:off x="3937000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2" name="Line 237"/>
            <p:cNvSpPr>
              <a:spLocks noChangeShapeType="1"/>
            </p:cNvSpPr>
            <p:nvPr/>
          </p:nvSpPr>
          <p:spPr bwMode="auto">
            <a:xfrm flipV="1">
              <a:off x="3960813" y="5972175"/>
              <a:ext cx="0" cy="30163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3" name="Line 238"/>
            <p:cNvSpPr>
              <a:spLocks noChangeShapeType="1"/>
            </p:cNvSpPr>
            <p:nvPr/>
          </p:nvSpPr>
          <p:spPr bwMode="auto">
            <a:xfrm flipV="1">
              <a:off x="3970338" y="5922963"/>
              <a:ext cx="0" cy="7937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4" name="Line 239"/>
            <p:cNvSpPr>
              <a:spLocks noChangeShapeType="1"/>
            </p:cNvSpPr>
            <p:nvPr/>
          </p:nvSpPr>
          <p:spPr bwMode="auto">
            <a:xfrm flipV="1">
              <a:off x="3981450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5" name="Line 240"/>
            <p:cNvSpPr>
              <a:spLocks noChangeShapeType="1"/>
            </p:cNvSpPr>
            <p:nvPr/>
          </p:nvSpPr>
          <p:spPr bwMode="auto">
            <a:xfrm flipV="1">
              <a:off x="3992563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6" name="Line 241"/>
            <p:cNvSpPr>
              <a:spLocks noChangeShapeType="1"/>
            </p:cNvSpPr>
            <p:nvPr/>
          </p:nvSpPr>
          <p:spPr bwMode="auto">
            <a:xfrm flipV="1">
              <a:off x="4005263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7" name="Line 242"/>
            <p:cNvSpPr>
              <a:spLocks noChangeShapeType="1"/>
            </p:cNvSpPr>
            <p:nvPr/>
          </p:nvSpPr>
          <p:spPr bwMode="auto">
            <a:xfrm flipV="1">
              <a:off x="401796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8" name="Line 243"/>
            <p:cNvSpPr>
              <a:spLocks noChangeShapeType="1"/>
            </p:cNvSpPr>
            <p:nvPr/>
          </p:nvSpPr>
          <p:spPr bwMode="auto">
            <a:xfrm flipV="1">
              <a:off x="4029075" y="5815013"/>
              <a:ext cx="0" cy="1873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9" name="Line 244"/>
            <p:cNvSpPr>
              <a:spLocks noChangeShapeType="1"/>
            </p:cNvSpPr>
            <p:nvPr/>
          </p:nvSpPr>
          <p:spPr bwMode="auto">
            <a:xfrm flipV="1">
              <a:off x="4040188" y="5951538"/>
              <a:ext cx="0" cy="50800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0" name="Line 245"/>
            <p:cNvSpPr>
              <a:spLocks noChangeShapeType="1"/>
            </p:cNvSpPr>
            <p:nvPr/>
          </p:nvSpPr>
          <p:spPr bwMode="auto">
            <a:xfrm flipV="1">
              <a:off x="4051300" y="5824538"/>
              <a:ext cx="0" cy="177800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1" name="Line 246"/>
            <p:cNvSpPr>
              <a:spLocks noChangeShapeType="1"/>
            </p:cNvSpPr>
            <p:nvPr/>
          </p:nvSpPr>
          <p:spPr bwMode="auto">
            <a:xfrm flipV="1">
              <a:off x="406241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2" name="Line 247"/>
            <p:cNvSpPr>
              <a:spLocks noChangeShapeType="1"/>
            </p:cNvSpPr>
            <p:nvPr/>
          </p:nvSpPr>
          <p:spPr bwMode="auto">
            <a:xfrm flipV="1">
              <a:off x="407511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3" name="Line 248"/>
            <p:cNvSpPr>
              <a:spLocks noChangeShapeType="1"/>
            </p:cNvSpPr>
            <p:nvPr/>
          </p:nvSpPr>
          <p:spPr bwMode="auto">
            <a:xfrm flipV="1">
              <a:off x="4084638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4" name="Line 249"/>
            <p:cNvSpPr>
              <a:spLocks noChangeShapeType="1"/>
            </p:cNvSpPr>
            <p:nvPr/>
          </p:nvSpPr>
          <p:spPr bwMode="auto">
            <a:xfrm flipV="1">
              <a:off x="4095750" y="4508500"/>
              <a:ext cx="0" cy="14938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5" name="Line 250"/>
            <p:cNvSpPr>
              <a:spLocks noChangeShapeType="1"/>
            </p:cNvSpPr>
            <p:nvPr/>
          </p:nvSpPr>
          <p:spPr bwMode="auto">
            <a:xfrm flipV="1">
              <a:off x="4106863" y="5962650"/>
              <a:ext cx="0" cy="3968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6" name="Line 251"/>
            <p:cNvSpPr>
              <a:spLocks noChangeShapeType="1"/>
            </p:cNvSpPr>
            <p:nvPr/>
          </p:nvSpPr>
          <p:spPr bwMode="auto">
            <a:xfrm flipV="1">
              <a:off x="4117975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7" name="Line 252"/>
            <p:cNvSpPr>
              <a:spLocks noChangeShapeType="1"/>
            </p:cNvSpPr>
            <p:nvPr/>
          </p:nvSpPr>
          <p:spPr bwMode="auto">
            <a:xfrm flipV="1">
              <a:off x="412908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8" name="Line 253"/>
            <p:cNvSpPr>
              <a:spLocks noChangeShapeType="1"/>
            </p:cNvSpPr>
            <p:nvPr/>
          </p:nvSpPr>
          <p:spPr bwMode="auto">
            <a:xfrm flipV="1">
              <a:off x="414178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9" name="Line 254"/>
            <p:cNvSpPr>
              <a:spLocks noChangeShapeType="1"/>
            </p:cNvSpPr>
            <p:nvPr/>
          </p:nvSpPr>
          <p:spPr bwMode="auto">
            <a:xfrm flipV="1">
              <a:off x="4198938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0" name="Line 255"/>
            <p:cNvSpPr>
              <a:spLocks noChangeShapeType="1"/>
            </p:cNvSpPr>
            <p:nvPr/>
          </p:nvSpPr>
          <p:spPr bwMode="auto">
            <a:xfrm flipV="1">
              <a:off x="421005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1" name="Line 256"/>
            <p:cNvSpPr>
              <a:spLocks noChangeShapeType="1"/>
            </p:cNvSpPr>
            <p:nvPr/>
          </p:nvSpPr>
          <p:spPr bwMode="auto">
            <a:xfrm flipV="1">
              <a:off x="422116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2" name="Line 257"/>
            <p:cNvSpPr>
              <a:spLocks noChangeShapeType="1"/>
            </p:cNvSpPr>
            <p:nvPr/>
          </p:nvSpPr>
          <p:spPr bwMode="auto">
            <a:xfrm flipV="1">
              <a:off x="423227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3" name="Line 258"/>
            <p:cNvSpPr>
              <a:spLocks noChangeShapeType="1"/>
            </p:cNvSpPr>
            <p:nvPr/>
          </p:nvSpPr>
          <p:spPr bwMode="auto">
            <a:xfrm flipV="1">
              <a:off x="425608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4" name="Line 259"/>
            <p:cNvSpPr>
              <a:spLocks noChangeShapeType="1"/>
            </p:cNvSpPr>
            <p:nvPr/>
          </p:nvSpPr>
          <p:spPr bwMode="auto">
            <a:xfrm flipV="1">
              <a:off x="427831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5" name="Line 260"/>
            <p:cNvSpPr>
              <a:spLocks noChangeShapeType="1"/>
            </p:cNvSpPr>
            <p:nvPr/>
          </p:nvSpPr>
          <p:spPr bwMode="auto">
            <a:xfrm flipV="1">
              <a:off x="430053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6" name="Line 261"/>
            <p:cNvSpPr>
              <a:spLocks noChangeShapeType="1"/>
            </p:cNvSpPr>
            <p:nvPr/>
          </p:nvSpPr>
          <p:spPr bwMode="auto">
            <a:xfrm flipV="1">
              <a:off x="431323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7" name="Line 262"/>
            <p:cNvSpPr>
              <a:spLocks noChangeShapeType="1"/>
            </p:cNvSpPr>
            <p:nvPr/>
          </p:nvSpPr>
          <p:spPr bwMode="auto">
            <a:xfrm flipV="1">
              <a:off x="4324350" y="5942013"/>
              <a:ext cx="0" cy="603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8" name="Line 263"/>
            <p:cNvSpPr>
              <a:spLocks noChangeShapeType="1"/>
            </p:cNvSpPr>
            <p:nvPr/>
          </p:nvSpPr>
          <p:spPr bwMode="auto">
            <a:xfrm flipV="1">
              <a:off x="4335463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9" name="Line 264"/>
            <p:cNvSpPr>
              <a:spLocks noChangeShapeType="1"/>
            </p:cNvSpPr>
            <p:nvPr/>
          </p:nvSpPr>
          <p:spPr bwMode="auto">
            <a:xfrm flipV="1">
              <a:off x="4346575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0" name="Line 265"/>
            <p:cNvSpPr>
              <a:spLocks noChangeShapeType="1"/>
            </p:cNvSpPr>
            <p:nvPr/>
          </p:nvSpPr>
          <p:spPr bwMode="auto">
            <a:xfrm flipV="1">
              <a:off x="4360863" y="5972175"/>
              <a:ext cx="0" cy="30163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1" name="Line 266"/>
            <p:cNvSpPr>
              <a:spLocks noChangeShapeType="1"/>
            </p:cNvSpPr>
            <p:nvPr/>
          </p:nvSpPr>
          <p:spPr bwMode="auto">
            <a:xfrm flipV="1">
              <a:off x="4370388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2" name="Line 267"/>
            <p:cNvSpPr>
              <a:spLocks noChangeShapeType="1"/>
            </p:cNvSpPr>
            <p:nvPr/>
          </p:nvSpPr>
          <p:spPr bwMode="auto">
            <a:xfrm flipV="1">
              <a:off x="438150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3" name="Line 268"/>
            <p:cNvSpPr>
              <a:spLocks noChangeShapeType="1"/>
            </p:cNvSpPr>
            <p:nvPr/>
          </p:nvSpPr>
          <p:spPr bwMode="auto">
            <a:xfrm flipV="1">
              <a:off x="4392613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4" name="Line 269"/>
            <p:cNvSpPr>
              <a:spLocks noChangeShapeType="1"/>
            </p:cNvSpPr>
            <p:nvPr/>
          </p:nvSpPr>
          <p:spPr bwMode="auto">
            <a:xfrm flipV="1">
              <a:off x="440372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5" name="Line 270"/>
            <p:cNvSpPr>
              <a:spLocks noChangeShapeType="1"/>
            </p:cNvSpPr>
            <p:nvPr/>
          </p:nvSpPr>
          <p:spPr bwMode="auto">
            <a:xfrm flipV="1">
              <a:off x="4414838" y="5972175"/>
              <a:ext cx="0" cy="30163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6" name="Line 271"/>
            <p:cNvSpPr>
              <a:spLocks noChangeShapeType="1"/>
            </p:cNvSpPr>
            <p:nvPr/>
          </p:nvSpPr>
          <p:spPr bwMode="auto">
            <a:xfrm flipV="1">
              <a:off x="442595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7" name="Line 272"/>
            <p:cNvSpPr>
              <a:spLocks noChangeShapeType="1"/>
            </p:cNvSpPr>
            <p:nvPr/>
          </p:nvSpPr>
          <p:spPr bwMode="auto">
            <a:xfrm flipV="1">
              <a:off x="443706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8" name="Line 273"/>
            <p:cNvSpPr>
              <a:spLocks noChangeShapeType="1"/>
            </p:cNvSpPr>
            <p:nvPr/>
          </p:nvSpPr>
          <p:spPr bwMode="auto">
            <a:xfrm flipV="1">
              <a:off x="4448175" y="5099050"/>
              <a:ext cx="0" cy="903288"/>
            </a:xfrm>
            <a:prstGeom prst="line">
              <a:avLst/>
            </a:prstGeom>
            <a:noFill/>
            <a:ln w="38100">
              <a:solidFill>
                <a:srgbClr val="7030A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9" name="Line 274"/>
            <p:cNvSpPr>
              <a:spLocks noChangeShapeType="1"/>
            </p:cNvSpPr>
            <p:nvPr/>
          </p:nvSpPr>
          <p:spPr bwMode="auto">
            <a:xfrm flipV="1">
              <a:off x="4460875" y="5756275"/>
              <a:ext cx="0" cy="246063"/>
            </a:xfrm>
            <a:prstGeom prst="line">
              <a:avLst/>
            </a:prstGeom>
            <a:noFill/>
            <a:ln w="38100">
              <a:solidFill>
                <a:srgbClr val="7030A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0" name="Line 275"/>
            <p:cNvSpPr>
              <a:spLocks noChangeShapeType="1"/>
            </p:cNvSpPr>
            <p:nvPr/>
          </p:nvSpPr>
          <p:spPr bwMode="auto">
            <a:xfrm flipV="1">
              <a:off x="4475163" y="5942013"/>
              <a:ext cx="0" cy="60325"/>
            </a:xfrm>
            <a:prstGeom prst="line">
              <a:avLst/>
            </a:prstGeom>
            <a:noFill/>
            <a:ln w="28575">
              <a:solidFill>
                <a:srgbClr val="7030A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1" name="Line 276"/>
            <p:cNvSpPr>
              <a:spLocks noChangeShapeType="1"/>
            </p:cNvSpPr>
            <p:nvPr/>
          </p:nvSpPr>
          <p:spPr bwMode="auto">
            <a:xfrm flipV="1">
              <a:off x="449580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7030A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2" name="Line 277"/>
            <p:cNvSpPr>
              <a:spLocks noChangeShapeType="1"/>
            </p:cNvSpPr>
            <p:nvPr/>
          </p:nvSpPr>
          <p:spPr bwMode="auto">
            <a:xfrm flipV="1">
              <a:off x="451802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3" name="Line 278"/>
            <p:cNvSpPr>
              <a:spLocks noChangeShapeType="1"/>
            </p:cNvSpPr>
            <p:nvPr/>
          </p:nvSpPr>
          <p:spPr bwMode="auto">
            <a:xfrm flipV="1">
              <a:off x="4529138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4" name="Line 279"/>
            <p:cNvSpPr>
              <a:spLocks noChangeShapeType="1"/>
            </p:cNvSpPr>
            <p:nvPr/>
          </p:nvSpPr>
          <p:spPr bwMode="auto">
            <a:xfrm flipV="1">
              <a:off x="4540250" y="5922963"/>
              <a:ext cx="0" cy="7937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5" name="Line 280"/>
            <p:cNvSpPr>
              <a:spLocks noChangeShapeType="1"/>
            </p:cNvSpPr>
            <p:nvPr/>
          </p:nvSpPr>
          <p:spPr bwMode="auto">
            <a:xfrm flipV="1">
              <a:off x="455136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6" name="Line 281"/>
            <p:cNvSpPr>
              <a:spLocks noChangeShapeType="1"/>
            </p:cNvSpPr>
            <p:nvPr/>
          </p:nvSpPr>
          <p:spPr bwMode="auto">
            <a:xfrm flipV="1">
              <a:off x="457517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7" name="Line 282"/>
            <p:cNvSpPr>
              <a:spLocks noChangeShapeType="1"/>
            </p:cNvSpPr>
            <p:nvPr/>
          </p:nvSpPr>
          <p:spPr bwMode="auto">
            <a:xfrm flipV="1">
              <a:off x="458470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8" name="Line 283"/>
            <p:cNvSpPr>
              <a:spLocks noChangeShapeType="1"/>
            </p:cNvSpPr>
            <p:nvPr/>
          </p:nvSpPr>
          <p:spPr bwMode="auto">
            <a:xfrm flipV="1">
              <a:off x="459740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9" name="Line 284"/>
            <p:cNvSpPr>
              <a:spLocks noChangeShapeType="1"/>
            </p:cNvSpPr>
            <p:nvPr/>
          </p:nvSpPr>
          <p:spPr bwMode="auto">
            <a:xfrm flipV="1">
              <a:off x="460851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0" name="Line 285"/>
            <p:cNvSpPr>
              <a:spLocks noChangeShapeType="1"/>
            </p:cNvSpPr>
            <p:nvPr/>
          </p:nvSpPr>
          <p:spPr bwMode="auto">
            <a:xfrm flipV="1">
              <a:off x="462121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1" name="Line 286"/>
            <p:cNvSpPr>
              <a:spLocks noChangeShapeType="1"/>
            </p:cNvSpPr>
            <p:nvPr/>
          </p:nvSpPr>
          <p:spPr bwMode="auto">
            <a:xfrm flipV="1">
              <a:off x="465455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2" name="Line 287"/>
            <p:cNvSpPr>
              <a:spLocks noChangeShapeType="1"/>
            </p:cNvSpPr>
            <p:nvPr/>
          </p:nvSpPr>
          <p:spPr bwMode="auto">
            <a:xfrm flipV="1">
              <a:off x="4665663" y="5892800"/>
              <a:ext cx="0" cy="109538"/>
            </a:xfrm>
            <a:prstGeom prst="line">
              <a:avLst/>
            </a:prstGeom>
            <a:noFill/>
            <a:ln w="38100">
              <a:solidFill>
                <a:srgbClr val="FF0066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3" name="Line 288"/>
            <p:cNvSpPr>
              <a:spLocks noChangeShapeType="1"/>
            </p:cNvSpPr>
            <p:nvPr/>
          </p:nvSpPr>
          <p:spPr bwMode="auto">
            <a:xfrm flipV="1">
              <a:off x="4676775" y="5962650"/>
              <a:ext cx="0" cy="39688"/>
            </a:xfrm>
            <a:prstGeom prst="line">
              <a:avLst/>
            </a:prstGeom>
            <a:noFill/>
            <a:ln w="28575">
              <a:solidFill>
                <a:srgbClr val="CC0066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4" name="Line 289"/>
            <p:cNvSpPr>
              <a:spLocks noChangeShapeType="1"/>
            </p:cNvSpPr>
            <p:nvPr/>
          </p:nvSpPr>
          <p:spPr bwMode="auto">
            <a:xfrm flipV="1">
              <a:off x="4689475" y="5981700"/>
              <a:ext cx="0" cy="20638"/>
            </a:xfrm>
            <a:prstGeom prst="line">
              <a:avLst/>
            </a:prstGeom>
            <a:noFill/>
            <a:ln w="38100">
              <a:solidFill>
                <a:srgbClr val="CC0066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5" name="Line 290"/>
            <p:cNvSpPr>
              <a:spLocks noChangeShapeType="1"/>
            </p:cNvSpPr>
            <p:nvPr/>
          </p:nvSpPr>
          <p:spPr bwMode="auto">
            <a:xfrm flipV="1">
              <a:off x="475615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CC0066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6" name="Line 291"/>
            <p:cNvSpPr>
              <a:spLocks noChangeShapeType="1"/>
            </p:cNvSpPr>
            <p:nvPr/>
          </p:nvSpPr>
          <p:spPr bwMode="auto">
            <a:xfrm flipV="1">
              <a:off x="480377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7" name="Line 292"/>
            <p:cNvSpPr>
              <a:spLocks noChangeShapeType="1"/>
            </p:cNvSpPr>
            <p:nvPr/>
          </p:nvSpPr>
          <p:spPr bwMode="auto">
            <a:xfrm flipV="1">
              <a:off x="486092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8" name="Line 293"/>
            <p:cNvSpPr>
              <a:spLocks noChangeShapeType="1"/>
            </p:cNvSpPr>
            <p:nvPr/>
          </p:nvSpPr>
          <p:spPr bwMode="auto">
            <a:xfrm flipV="1">
              <a:off x="488156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9" name="Line 294"/>
            <p:cNvSpPr>
              <a:spLocks noChangeShapeType="1"/>
            </p:cNvSpPr>
            <p:nvPr/>
          </p:nvSpPr>
          <p:spPr bwMode="auto">
            <a:xfrm flipV="1">
              <a:off x="490378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0" name="Line 295"/>
            <p:cNvSpPr>
              <a:spLocks noChangeShapeType="1"/>
            </p:cNvSpPr>
            <p:nvPr/>
          </p:nvSpPr>
          <p:spPr bwMode="auto">
            <a:xfrm flipV="1">
              <a:off x="491490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1" name="Line 296"/>
            <p:cNvSpPr>
              <a:spLocks noChangeShapeType="1"/>
            </p:cNvSpPr>
            <p:nvPr/>
          </p:nvSpPr>
          <p:spPr bwMode="auto">
            <a:xfrm flipV="1">
              <a:off x="492601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2" name="Line 297"/>
            <p:cNvSpPr>
              <a:spLocks noChangeShapeType="1"/>
            </p:cNvSpPr>
            <p:nvPr/>
          </p:nvSpPr>
          <p:spPr bwMode="auto">
            <a:xfrm flipV="1">
              <a:off x="495141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3" name="Line 298"/>
            <p:cNvSpPr>
              <a:spLocks noChangeShapeType="1"/>
            </p:cNvSpPr>
            <p:nvPr/>
          </p:nvSpPr>
          <p:spPr bwMode="auto">
            <a:xfrm flipV="1">
              <a:off x="496252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4" name="Line 299"/>
            <p:cNvSpPr>
              <a:spLocks noChangeShapeType="1"/>
            </p:cNvSpPr>
            <p:nvPr/>
          </p:nvSpPr>
          <p:spPr bwMode="auto">
            <a:xfrm flipV="1">
              <a:off x="498475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5" name="Line 300"/>
            <p:cNvSpPr>
              <a:spLocks noChangeShapeType="1"/>
            </p:cNvSpPr>
            <p:nvPr/>
          </p:nvSpPr>
          <p:spPr bwMode="auto">
            <a:xfrm flipV="1">
              <a:off x="499586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6" name="Line 301"/>
            <p:cNvSpPr>
              <a:spLocks noChangeShapeType="1"/>
            </p:cNvSpPr>
            <p:nvPr/>
          </p:nvSpPr>
          <p:spPr bwMode="auto">
            <a:xfrm flipV="1">
              <a:off x="5018088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7" name="Line 302"/>
            <p:cNvSpPr>
              <a:spLocks noChangeShapeType="1"/>
            </p:cNvSpPr>
            <p:nvPr/>
          </p:nvSpPr>
          <p:spPr bwMode="auto">
            <a:xfrm flipV="1">
              <a:off x="5053013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8" name="Line 303"/>
            <p:cNvSpPr>
              <a:spLocks noChangeShapeType="1"/>
            </p:cNvSpPr>
            <p:nvPr/>
          </p:nvSpPr>
          <p:spPr bwMode="auto">
            <a:xfrm flipV="1">
              <a:off x="506412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9" name="Line 304"/>
            <p:cNvSpPr>
              <a:spLocks noChangeShapeType="1"/>
            </p:cNvSpPr>
            <p:nvPr/>
          </p:nvSpPr>
          <p:spPr bwMode="auto">
            <a:xfrm flipV="1">
              <a:off x="5075238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0" name="Line 305"/>
            <p:cNvSpPr>
              <a:spLocks noChangeShapeType="1"/>
            </p:cNvSpPr>
            <p:nvPr/>
          </p:nvSpPr>
          <p:spPr bwMode="auto">
            <a:xfrm flipV="1">
              <a:off x="508635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1" name="Line 306"/>
            <p:cNvSpPr>
              <a:spLocks noChangeShapeType="1"/>
            </p:cNvSpPr>
            <p:nvPr/>
          </p:nvSpPr>
          <p:spPr bwMode="auto">
            <a:xfrm flipV="1">
              <a:off x="509905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2" name="Line 307"/>
            <p:cNvSpPr>
              <a:spLocks noChangeShapeType="1"/>
            </p:cNvSpPr>
            <p:nvPr/>
          </p:nvSpPr>
          <p:spPr bwMode="auto">
            <a:xfrm flipV="1">
              <a:off x="511016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3" name="Line 308"/>
            <p:cNvSpPr>
              <a:spLocks noChangeShapeType="1"/>
            </p:cNvSpPr>
            <p:nvPr/>
          </p:nvSpPr>
          <p:spPr bwMode="auto">
            <a:xfrm flipV="1">
              <a:off x="5121275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4" name="Line 309"/>
            <p:cNvSpPr>
              <a:spLocks noChangeShapeType="1"/>
            </p:cNvSpPr>
            <p:nvPr/>
          </p:nvSpPr>
          <p:spPr bwMode="auto">
            <a:xfrm flipV="1">
              <a:off x="5132388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5" name="Line 310"/>
            <p:cNvSpPr>
              <a:spLocks noChangeShapeType="1"/>
            </p:cNvSpPr>
            <p:nvPr/>
          </p:nvSpPr>
          <p:spPr bwMode="auto">
            <a:xfrm flipV="1">
              <a:off x="514350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6" name="Line 311"/>
            <p:cNvSpPr>
              <a:spLocks noChangeShapeType="1"/>
            </p:cNvSpPr>
            <p:nvPr/>
          </p:nvSpPr>
          <p:spPr bwMode="auto">
            <a:xfrm flipV="1">
              <a:off x="515620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7" name="Line 312"/>
            <p:cNvSpPr>
              <a:spLocks noChangeShapeType="1"/>
            </p:cNvSpPr>
            <p:nvPr/>
          </p:nvSpPr>
          <p:spPr bwMode="auto">
            <a:xfrm flipV="1">
              <a:off x="5167313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8" name="Line 313"/>
            <p:cNvSpPr>
              <a:spLocks noChangeShapeType="1"/>
            </p:cNvSpPr>
            <p:nvPr/>
          </p:nvSpPr>
          <p:spPr bwMode="auto">
            <a:xfrm flipV="1">
              <a:off x="517842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9" name="Line 314"/>
            <p:cNvSpPr>
              <a:spLocks noChangeShapeType="1"/>
            </p:cNvSpPr>
            <p:nvPr/>
          </p:nvSpPr>
          <p:spPr bwMode="auto">
            <a:xfrm flipV="1">
              <a:off x="518953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0" name="Line 315"/>
            <p:cNvSpPr>
              <a:spLocks noChangeShapeType="1"/>
            </p:cNvSpPr>
            <p:nvPr/>
          </p:nvSpPr>
          <p:spPr bwMode="auto">
            <a:xfrm flipV="1">
              <a:off x="524668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1" name="Line 316"/>
            <p:cNvSpPr>
              <a:spLocks noChangeShapeType="1"/>
            </p:cNvSpPr>
            <p:nvPr/>
          </p:nvSpPr>
          <p:spPr bwMode="auto">
            <a:xfrm flipV="1">
              <a:off x="5257800" y="5873750"/>
              <a:ext cx="0" cy="12858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2" name="Line 317"/>
            <p:cNvSpPr>
              <a:spLocks noChangeShapeType="1"/>
            </p:cNvSpPr>
            <p:nvPr/>
          </p:nvSpPr>
          <p:spPr bwMode="auto">
            <a:xfrm flipV="1">
              <a:off x="527050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3" name="Line 318"/>
            <p:cNvSpPr>
              <a:spLocks noChangeShapeType="1"/>
            </p:cNvSpPr>
            <p:nvPr/>
          </p:nvSpPr>
          <p:spPr bwMode="auto">
            <a:xfrm flipV="1">
              <a:off x="529272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4" name="Line 319"/>
            <p:cNvSpPr>
              <a:spLocks noChangeShapeType="1"/>
            </p:cNvSpPr>
            <p:nvPr/>
          </p:nvSpPr>
          <p:spPr bwMode="auto">
            <a:xfrm flipV="1">
              <a:off x="530383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5" name="Line 320"/>
            <p:cNvSpPr>
              <a:spLocks noChangeShapeType="1"/>
            </p:cNvSpPr>
            <p:nvPr/>
          </p:nvSpPr>
          <p:spPr bwMode="auto">
            <a:xfrm flipV="1">
              <a:off x="532606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6" name="Line 321"/>
            <p:cNvSpPr>
              <a:spLocks noChangeShapeType="1"/>
            </p:cNvSpPr>
            <p:nvPr/>
          </p:nvSpPr>
          <p:spPr bwMode="auto">
            <a:xfrm flipV="1">
              <a:off x="533717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7" name="Line 322"/>
            <p:cNvSpPr>
              <a:spLocks noChangeShapeType="1"/>
            </p:cNvSpPr>
            <p:nvPr/>
          </p:nvSpPr>
          <p:spPr bwMode="auto">
            <a:xfrm flipV="1">
              <a:off x="5360988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7030A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8" name="Line 323"/>
            <p:cNvSpPr>
              <a:spLocks noChangeShapeType="1"/>
            </p:cNvSpPr>
            <p:nvPr/>
          </p:nvSpPr>
          <p:spPr bwMode="auto">
            <a:xfrm flipV="1">
              <a:off x="5370513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7030A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9" name="Line 324"/>
            <p:cNvSpPr>
              <a:spLocks noChangeShapeType="1"/>
            </p:cNvSpPr>
            <p:nvPr/>
          </p:nvSpPr>
          <p:spPr bwMode="auto">
            <a:xfrm flipV="1">
              <a:off x="5381625" y="3014663"/>
              <a:ext cx="0" cy="2987675"/>
            </a:xfrm>
            <a:prstGeom prst="line">
              <a:avLst/>
            </a:prstGeom>
            <a:noFill/>
            <a:ln w="38100">
              <a:solidFill>
                <a:srgbClr val="7030A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0" name="Line 325"/>
            <p:cNvSpPr>
              <a:spLocks noChangeShapeType="1"/>
            </p:cNvSpPr>
            <p:nvPr/>
          </p:nvSpPr>
          <p:spPr bwMode="auto">
            <a:xfrm flipV="1">
              <a:off x="5394325" y="4911725"/>
              <a:ext cx="0" cy="1090613"/>
            </a:xfrm>
            <a:prstGeom prst="line">
              <a:avLst/>
            </a:prstGeom>
            <a:noFill/>
            <a:ln w="38100">
              <a:solidFill>
                <a:srgbClr val="7030A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1" name="Line 326"/>
            <p:cNvSpPr>
              <a:spLocks noChangeShapeType="1"/>
            </p:cNvSpPr>
            <p:nvPr/>
          </p:nvSpPr>
          <p:spPr bwMode="auto">
            <a:xfrm flipV="1">
              <a:off x="5407025" y="5845175"/>
              <a:ext cx="0" cy="157163"/>
            </a:xfrm>
            <a:prstGeom prst="line">
              <a:avLst/>
            </a:prstGeom>
            <a:noFill/>
            <a:ln w="28575">
              <a:solidFill>
                <a:srgbClr val="7030A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2" name="Line 327"/>
            <p:cNvSpPr>
              <a:spLocks noChangeShapeType="1"/>
            </p:cNvSpPr>
            <p:nvPr/>
          </p:nvSpPr>
          <p:spPr bwMode="auto">
            <a:xfrm flipV="1">
              <a:off x="541813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7030A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3" name="Line 328"/>
            <p:cNvSpPr>
              <a:spLocks noChangeShapeType="1"/>
            </p:cNvSpPr>
            <p:nvPr/>
          </p:nvSpPr>
          <p:spPr bwMode="auto">
            <a:xfrm flipV="1">
              <a:off x="546258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0066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4" name="Line 329"/>
            <p:cNvSpPr>
              <a:spLocks noChangeShapeType="1"/>
            </p:cNvSpPr>
            <p:nvPr/>
          </p:nvSpPr>
          <p:spPr bwMode="auto">
            <a:xfrm flipV="1">
              <a:off x="547528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0066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5" name="Line 330"/>
            <p:cNvSpPr>
              <a:spLocks noChangeShapeType="1"/>
            </p:cNvSpPr>
            <p:nvPr/>
          </p:nvSpPr>
          <p:spPr bwMode="auto">
            <a:xfrm flipV="1">
              <a:off x="5484813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0066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6" name="Line 331"/>
            <p:cNvSpPr>
              <a:spLocks noChangeShapeType="1"/>
            </p:cNvSpPr>
            <p:nvPr/>
          </p:nvSpPr>
          <p:spPr bwMode="auto">
            <a:xfrm flipV="1">
              <a:off x="5497513" y="5922963"/>
              <a:ext cx="0" cy="79375"/>
            </a:xfrm>
            <a:prstGeom prst="line">
              <a:avLst/>
            </a:prstGeom>
            <a:noFill/>
            <a:ln w="38100">
              <a:solidFill>
                <a:srgbClr val="FF0066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7" name="Line 332"/>
            <p:cNvSpPr>
              <a:spLocks noChangeShapeType="1"/>
            </p:cNvSpPr>
            <p:nvPr/>
          </p:nvSpPr>
          <p:spPr bwMode="auto">
            <a:xfrm flipV="1">
              <a:off x="5508625" y="5962650"/>
              <a:ext cx="0" cy="39688"/>
            </a:xfrm>
            <a:prstGeom prst="line">
              <a:avLst/>
            </a:prstGeom>
            <a:noFill/>
            <a:ln w="28575">
              <a:solidFill>
                <a:srgbClr val="FF0066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8" name="Line 333"/>
            <p:cNvSpPr>
              <a:spLocks noChangeShapeType="1"/>
            </p:cNvSpPr>
            <p:nvPr/>
          </p:nvSpPr>
          <p:spPr bwMode="auto">
            <a:xfrm flipV="1">
              <a:off x="5519738" y="5962650"/>
              <a:ext cx="0" cy="39688"/>
            </a:xfrm>
            <a:prstGeom prst="line">
              <a:avLst/>
            </a:prstGeom>
            <a:noFill/>
            <a:ln w="38100">
              <a:solidFill>
                <a:srgbClr val="FF0066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9" name="Line 334"/>
            <p:cNvSpPr>
              <a:spLocks noChangeShapeType="1"/>
            </p:cNvSpPr>
            <p:nvPr/>
          </p:nvSpPr>
          <p:spPr bwMode="auto">
            <a:xfrm flipV="1">
              <a:off x="555307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0066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10" name="Line 335"/>
            <p:cNvSpPr>
              <a:spLocks noChangeShapeType="1"/>
            </p:cNvSpPr>
            <p:nvPr/>
          </p:nvSpPr>
          <p:spPr bwMode="auto">
            <a:xfrm flipV="1">
              <a:off x="559911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11" name="Line 336"/>
            <p:cNvSpPr>
              <a:spLocks noChangeShapeType="1"/>
            </p:cNvSpPr>
            <p:nvPr/>
          </p:nvSpPr>
          <p:spPr bwMode="auto">
            <a:xfrm flipV="1">
              <a:off x="561181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12" name="Line 337"/>
            <p:cNvSpPr>
              <a:spLocks noChangeShapeType="1"/>
            </p:cNvSpPr>
            <p:nvPr/>
          </p:nvSpPr>
          <p:spPr bwMode="auto">
            <a:xfrm flipV="1">
              <a:off x="563403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13" name="Line 338"/>
            <p:cNvSpPr>
              <a:spLocks noChangeShapeType="1"/>
            </p:cNvSpPr>
            <p:nvPr/>
          </p:nvSpPr>
          <p:spPr bwMode="auto">
            <a:xfrm flipV="1">
              <a:off x="566737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14" name="Line 339"/>
            <p:cNvSpPr>
              <a:spLocks noChangeShapeType="1"/>
            </p:cNvSpPr>
            <p:nvPr/>
          </p:nvSpPr>
          <p:spPr bwMode="auto">
            <a:xfrm flipV="1">
              <a:off x="5678488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15" name="Line 340"/>
            <p:cNvSpPr>
              <a:spLocks noChangeShapeType="1"/>
            </p:cNvSpPr>
            <p:nvPr/>
          </p:nvSpPr>
          <p:spPr bwMode="auto">
            <a:xfrm flipV="1">
              <a:off x="572611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16" name="Line 341"/>
            <p:cNvSpPr>
              <a:spLocks noChangeShapeType="1"/>
            </p:cNvSpPr>
            <p:nvPr/>
          </p:nvSpPr>
          <p:spPr bwMode="auto">
            <a:xfrm flipV="1">
              <a:off x="573722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17" name="Line 342"/>
            <p:cNvSpPr>
              <a:spLocks noChangeShapeType="1"/>
            </p:cNvSpPr>
            <p:nvPr/>
          </p:nvSpPr>
          <p:spPr bwMode="auto">
            <a:xfrm flipV="1">
              <a:off x="574833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18" name="Line 343"/>
            <p:cNvSpPr>
              <a:spLocks noChangeShapeType="1"/>
            </p:cNvSpPr>
            <p:nvPr/>
          </p:nvSpPr>
          <p:spPr bwMode="auto">
            <a:xfrm flipV="1">
              <a:off x="576103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19" name="Line 344"/>
            <p:cNvSpPr>
              <a:spLocks noChangeShapeType="1"/>
            </p:cNvSpPr>
            <p:nvPr/>
          </p:nvSpPr>
          <p:spPr bwMode="auto">
            <a:xfrm flipV="1">
              <a:off x="577056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0" name="Line 345"/>
            <p:cNvSpPr>
              <a:spLocks noChangeShapeType="1"/>
            </p:cNvSpPr>
            <p:nvPr/>
          </p:nvSpPr>
          <p:spPr bwMode="auto">
            <a:xfrm flipV="1">
              <a:off x="581501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1" name="Line 346"/>
            <p:cNvSpPr>
              <a:spLocks noChangeShapeType="1"/>
            </p:cNvSpPr>
            <p:nvPr/>
          </p:nvSpPr>
          <p:spPr bwMode="auto">
            <a:xfrm flipV="1">
              <a:off x="583723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2" name="Line 347"/>
            <p:cNvSpPr>
              <a:spLocks noChangeShapeType="1"/>
            </p:cNvSpPr>
            <p:nvPr/>
          </p:nvSpPr>
          <p:spPr bwMode="auto">
            <a:xfrm flipV="1">
              <a:off x="586105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3" name="Line 348"/>
            <p:cNvSpPr>
              <a:spLocks noChangeShapeType="1"/>
            </p:cNvSpPr>
            <p:nvPr/>
          </p:nvSpPr>
          <p:spPr bwMode="auto">
            <a:xfrm flipV="1">
              <a:off x="589597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4" name="Line 349"/>
            <p:cNvSpPr>
              <a:spLocks noChangeShapeType="1"/>
            </p:cNvSpPr>
            <p:nvPr/>
          </p:nvSpPr>
          <p:spPr bwMode="auto">
            <a:xfrm flipV="1">
              <a:off x="5940425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5" name="Line 350"/>
            <p:cNvSpPr>
              <a:spLocks noChangeShapeType="1"/>
            </p:cNvSpPr>
            <p:nvPr/>
          </p:nvSpPr>
          <p:spPr bwMode="auto">
            <a:xfrm flipV="1">
              <a:off x="5953125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6" name="Line 351"/>
            <p:cNvSpPr>
              <a:spLocks noChangeShapeType="1"/>
            </p:cNvSpPr>
            <p:nvPr/>
          </p:nvSpPr>
          <p:spPr bwMode="auto">
            <a:xfrm flipV="1">
              <a:off x="597535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7" name="Line 352"/>
            <p:cNvSpPr>
              <a:spLocks noChangeShapeType="1"/>
            </p:cNvSpPr>
            <p:nvPr/>
          </p:nvSpPr>
          <p:spPr bwMode="auto">
            <a:xfrm flipV="1">
              <a:off x="598646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8" name="Line 353"/>
            <p:cNvSpPr>
              <a:spLocks noChangeShapeType="1"/>
            </p:cNvSpPr>
            <p:nvPr/>
          </p:nvSpPr>
          <p:spPr bwMode="auto">
            <a:xfrm flipV="1">
              <a:off x="600868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9" name="Line 354"/>
            <p:cNvSpPr>
              <a:spLocks noChangeShapeType="1"/>
            </p:cNvSpPr>
            <p:nvPr/>
          </p:nvSpPr>
          <p:spPr bwMode="auto">
            <a:xfrm flipV="1">
              <a:off x="603250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0" name="Line 355"/>
            <p:cNvSpPr>
              <a:spLocks noChangeShapeType="1"/>
            </p:cNvSpPr>
            <p:nvPr/>
          </p:nvSpPr>
          <p:spPr bwMode="auto">
            <a:xfrm flipV="1">
              <a:off x="604361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1" name="Line 356"/>
            <p:cNvSpPr>
              <a:spLocks noChangeShapeType="1"/>
            </p:cNvSpPr>
            <p:nvPr/>
          </p:nvSpPr>
          <p:spPr bwMode="auto">
            <a:xfrm flipV="1">
              <a:off x="605472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2" name="Line 357"/>
            <p:cNvSpPr>
              <a:spLocks noChangeShapeType="1"/>
            </p:cNvSpPr>
            <p:nvPr/>
          </p:nvSpPr>
          <p:spPr bwMode="auto">
            <a:xfrm flipV="1">
              <a:off x="6078538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3" name="Line 358"/>
            <p:cNvSpPr>
              <a:spLocks noChangeShapeType="1"/>
            </p:cNvSpPr>
            <p:nvPr/>
          </p:nvSpPr>
          <p:spPr bwMode="auto">
            <a:xfrm flipV="1">
              <a:off x="610076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4" name="Line 359"/>
            <p:cNvSpPr>
              <a:spLocks noChangeShapeType="1"/>
            </p:cNvSpPr>
            <p:nvPr/>
          </p:nvSpPr>
          <p:spPr bwMode="auto">
            <a:xfrm flipV="1">
              <a:off x="611187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5" name="Line 360"/>
            <p:cNvSpPr>
              <a:spLocks noChangeShapeType="1"/>
            </p:cNvSpPr>
            <p:nvPr/>
          </p:nvSpPr>
          <p:spPr bwMode="auto">
            <a:xfrm flipV="1">
              <a:off x="612298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6" name="Line 361"/>
            <p:cNvSpPr>
              <a:spLocks noChangeShapeType="1"/>
            </p:cNvSpPr>
            <p:nvPr/>
          </p:nvSpPr>
          <p:spPr bwMode="auto">
            <a:xfrm flipV="1">
              <a:off x="615632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7" name="Line 362"/>
            <p:cNvSpPr>
              <a:spLocks noChangeShapeType="1"/>
            </p:cNvSpPr>
            <p:nvPr/>
          </p:nvSpPr>
          <p:spPr bwMode="auto">
            <a:xfrm flipV="1">
              <a:off x="616743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8" name="Line 363"/>
            <p:cNvSpPr>
              <a:spLocks noChangeShapeType="1"/>
            </p:cNvSpPr>
            <p:nvPr/>
          </p:nvSpPr>
          <p:spPr bwMode="auto">
            <a:xfrm flipV="1">
              <a:off x="617855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9" name="Line 364"/>
            <p:cNvSpPr>
              <a:spLocks noChangeShapeType="1"/>
            </p:cNvSpPr>
            <p:nvPr/>
          </p:nvSpPr>
          <p:spPr bwMode="auto">
            <a:xfrm flipV="1">
              <a:off x="6192838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0" name="Line 365"/>
            <p:cNvSpPr>
              <a:spLocks noChangeShapeType="1"/>
            </p:cNvSpPr>
            <p:nvPr/>
          </p:nvSpPr>
          <p:spPr bwMode="auto">
            <a:xfrm flipV="1">
              <a:off x="6203950" y="4027488"/>
              <a:ext cx="0" cy="1974850"/>
            </a:xfrm>
            <a:prstGeom prst="line">
              <a:avLst/>
            </a:prstGeom>
            <a:noFill/>
            <a:ln w="38100">
              <a:solidFill>
                <a:srgbClr val="7030A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1" name="Line 366"/>
            <p:cNvSpPr>
              <a:spLocks noChangeShapeType="1"/>
            </p:cNvSpPr>
            <p:nvPr/>
          </p:nvSpPr>
          <p:spPr bwMode="auto">
            <a:xfrm flipV="1">
              <a:off x="6215063" y="5256213"/>
              <a:ext cx="0" cy="746125"/>
            </a:xfrm>
            <a:prstGeom prst="line">
              <a:avLst/>
            </a:prstGeom>
            <a:noFill/>
            <a:ln w="38100">
              <a:solidFill>
                <a:srgbClr val="7030A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2" name="Line 367"/>
            <p:cNvSpPr>
              <a:spLocks noChangeShapeType="1"/>
            </p:cNvSpPr>
            <p:nvPr/>
          </p:nvSpPr>
          <p:spPr bwMode="auto">
            <a:xfrm flipV="1">
              <a:off x="623728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3" name="Line 368"/>
            <p:cNvSpPr>
              <a:spLocks noChangeShapeType="1"/>
            </p:cNvSpPr>
            <p:nvPr/>
          </p:nvSpPr>
          <p:spPr bwMode="auto">
            <a:xfrm flipV="1">
              <a:off x="628173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4" name="Line 369"/>
            <p:cNvSpPr>
              <a:spLocks noChangeShapeType="1"/>
            </p:cNvSpPr>
            <p:nvPr/>
          </p:nvSpPr>
          <p:spPr bwMode="auto">
            <a:xfrm flipV="1">
              <a:off x="6305550" y="5922963"/>
              <a:ext cx="0" cy="7937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5" name="Line 370"/>
            <p:cNvSpPr>
              <a:spLocks noChangeShapeType="1"/>
            </p:cNvSpPr>
            <p:nvPr/>
          </p:nvSpPr>
          <p:spPr bwMode="auto">
            <a:xfrm flipV="1">
              <a:off x="6318250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6" name="Line 371"/>
            <p:cNvSpPr>
              <a:spLocks noChangeShapeType="1"/>
            </p:cNvSpPr>
            <p:nvPr/>
          </p:nvSpPr>
          <p:spPr bwMode="auto">
            <a:xfrm flipV="1">
              <a:off x="632777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7" name="Line 372"/>
            <p:cNvSpPr>
              <a:spLocks noChangeShapeType="1"/>
            </p:cNvSpPr>
            <p:nvPr/>
          </p:nvSpPr>
          <p:spPr bwMode="auto">
            <a:xfrm flipV="1">
              <a:off x="637540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8" name="Line 373"/>
            <p:cNvSpPr>
              <a:spLocks noChangeShapeType="1"/>
            </p:cNvSpPr>
            <p:nvPr/>
          </p:nvSpPr>
          <p:spPr bwMode="auto">
            <a:xfrm flipV="1">
              <a:off x="6432550" y="5845175"/>
              <a:ext cx="0" cy="157163"/>
            </a:xfrm>
            <a:prstGeom prst="line">
              <a:avLst/>
            </a:prstGeom>
            <a:noFill/>
            <a:ln w="38100">
              <a:solidFill>
                <a:srgbClr val="FF0066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9" name="Line 374"/>
            <p:cNvSpPr>
              <a:spLocks noChangeShapeType="1"/>
            </p:cNvSpPr>
            <p:nvPr/>
          </p:nvSpPr>
          <p:spPr bwMode="auto">
            <a:xfrm flipV="1">
              <a:off x="6442075" y="5932488"/>
              <a:ext cx="0" cy="69850"/>
            </a:xfrm>
            <a:prstGeom prst="line">
              <a:avLst/>
            </a:prstGeom>
            <a:noFill/>
            <a:ln w="38100">
              <a:solidFill>
                <a:srgbClr val="FF0066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50" name="Line 375"/>
            <p:cNvSpPr>
              <a:spLocks noChangeShapeType="1"/>
            </p:cNvSpPr>
            <p:nvPr/>
          </p:nvSpPr>
          <p:spPr bwMode="auto">
            <a:xfrm flipV="1">
              <a:off x="645318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0066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51" name="Line 376"/>
            <p:cNvSpPr>
              <a:spLocks noChangeShapeType="1"/>
            </p:cNvSpPr>
            <p:nvPr/>
          </p:nvSpPr>
          <p:spPr bwMode="auto">
            <a:xfrm flipV="1">
              <a:off x="651033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52" name="Line 377"/>
            <p:cNvSpPr>
              <a:spLocks noChangeShapeType="1"/>
            </p:cNvSpPr>
            <p:nvPr/>
          </p:nvSpPr>
          <p:spPr bwMode="auto">
            <a:xfrm flipV="1">
              <a:off x="654685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53" name="Line 378"/>
            <p:cNvSpPr>
              <a:spLocks noChangeShapeType="1"/>
            </p:cNvSpPr>
            <p:nvPr/>
          </p:nvSpPr>
          <p:spPr bwMode="auto">
            <a:xfrm flipV="1">
              <a:off x="656748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54" name="Line 379"/>
            <p:cNvSpPr>
              <a:spLocks noChangeShapeType="1"/>
            </p:cNvSpPr>
            <p:nvPr/>
          </p:nvSpPr>
          <p:spPr bwMode="auto">
            <a:xfrm flipV="1">
              <a:off x="660082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55" name="Line 380"/>
            <p:cNvSpPr>
              <a:spLocks noChangeShapeType="1"/>
            </p:cNvSpPr>
            <p:nvPr/>
          </p:nvSpPr>
          <p:spPr bwMode="auto">
            <a:xfrm flipV="1">
              <a:off x="663416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56" name="Line 381"/>
            <p:cNvSpPr>
              <a:spLocks noChangeShapeType="1"/>
            </p:cNvSpPr>
            <p:nvPr/>
          </p:nvSpPr>
          <p:spPr bwMode="auto">
            <a:xfrm flipV="1">
              <a:off x="666115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57" name="Line 382"/>
            <p:cNvSpPr>
              <a:spLocks noChangeShapeType="1"/>
            </p:cNvSpPr>
            <p:nvPr/>
          </p:nvSpPr>
          <p:spPr bwMode="auto">
            <a:xfrm flipV="1">
              <a:off x="667067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58" name="Line 383"/>
            <p:cNvSpPr>
              <a:spLocks noChangeShapeType="1"/>
            </p:cNvSpPr>
            <p:nvPr/>
          </p:nvSpPr>
          <p:spPr bwMode="auto">
            <a:xfrm flipV="1">
              <a:off x="668178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59" name="Line 384"/>
            <p:cNvSpPr>
              <a:spLocks noChangeShapeType="1"/>
            </p:cNvSpPr>
            <p:nvPr/>
          </p:nvSpPr>
          <p:spPr bwMode="auto">
            <a:xfrm flipV="1">
              <a:off x="670401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60" name="Line 385"/>
            <p:cNvSpPr>
              <a:spLocks noChangeShapeType="1"/>
            </p:cNvSpPr>
            <p:nvPr/>
          </p:nvSpPr>
          <p:spPr bwMode="auto">
            <a:xfrm flipV="1">
              <a:off x="672623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61" name="Line 386"/>
            <p:cNvSpPr>
              <a:spLocks noChangeShapeType="1"/>
            </p:cNvSpPr>
            <p:nvPr/>
          </p:nvSpPr>
          <p:spPr bwMode="auto">
            <a:xfrm flipV="1">
              <a:off x="679450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62" name="Line 387"/>
            <p:cNvSpPr>
              <a:spLocks noChangeShapeType="1"/>
            </p:cNvSpPr>
            <p:nvPr/>
          </p:nvSpPr>
          <p:spPr bwMode="auto">
            <a:xfrm flipV="1">
              <a:off x="680561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63" name="Line 388"/>
            <p:cNvSpPr>
              <a:spLocks noChangeShapeType="1"/>
            </p:cNvSpPr>
            <p:nvPr/>
          </p:nvSpPr>
          <p:spPr bwMode="auto">
            <a:xfrm flipV="1">
              <a:off x="681831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64" name="Line 389"/>
            <p:cNvSpPr>
              <a:spLocks noChangeShapeType="1"/>
            </p:cNvSpPr>
            <p:nvPr/>
          </p:nvSpPr>
          <p:spPr bwMode="auto">
            <a:xfrm flipV="1">
              <a:off x="682942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65" name="Line 390"/>
            <p:cNvSpPr>
              <a:spLocks noChangeShapeType="1"/>
            </p:cNvSpPr>
            <p:nvPr/>
          </p:nvSpPr>
          <p:spPr bwMode="auto">
            <a:xfrm flipV="1">
              <a:off x="691991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66" name="Line 391"/>
            <p:cNvSpPr>
              <a:spLocks noChangeShapeType="1"/>
            </p:cNvSpPr>
            <p:nvPr/>
          </p:nvSpPr>
          <p:spPr bwMode="auto">
            <a:xfrm flipV="1">
              <a:off x="693261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67" name="Line 392"/>
            <p:cNvSpPr>
              <a:spLocks noChangeShapeType="1"/>
            </p:cNvSpPr>
            <p:nvPr/>
          </p:nvSpPr>
          <p:spPr bwMode="auto">
            <a:xfrm flipV="1">
              <a:off x="6989763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68" name="Line 393"/>
            <p:cNvSpPr>
              <a:spLocks noChangeShapeType="1"/>
            </p:cNvSpPr>
            <p:nvPr/>
          </p:nvSpPr>
          <p:spPr bwMode="auto">
            <a:xfrm flipV="1">
              <a:off x="7000875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69" name="Line 394"/>
            <p:cNvSpPr>
              <a:spLocks noChangeShapeType="1"/>
            </p:cNvSpPr>
            <p:nvPr/>
          </p:nvSpPr>
          <p:spPr bwMode="auto">
            <a:xfrm flipV="1">
              <a:off x="701198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70" name="Line 395"/>
            <p:cNvSpPr>
              <a:spLocks noChangeShapeType="1"/>
            </p:cNvSpPr>
            <p:nvPr/>
          </p:nvSpPr>
          <p:spPr bwMode="auto">
            <a:xfrm flipV="1">
              <a:off x="703421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71" name="Line 396"/>
            <p:cNvSpPr>
              <a:spLocks noChangeShapeType="1"/>
            </p:cNvSpPr>
            <p:nvPr/>
          </p:nvSpPr>
          <p:spPr bwMode="auto">
            <a:xfrm flipV="1">
              <a:off x="7046913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72" name="Line 397"/>
            <p:cNvSpPr>
              <a:spLocks noChangeShapeType="1"/>
            </p:cNvSpPr>
            <p:nvPr/>
          </p:nvSpPr>
          <p:spPr bwMode="auto">
            <a:xfrm flipV="1">
              <a:off x="705643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73" name="Line 398"/>
            <p:cNvSpPr>
              <a:spLocks noChangeShapeType="1"/>
            </p:cNvSpPr>
            <p:nvPr/>
          </p:nvSpPr>
          <p:spPr bwMode="auto">
            <a:xfrm flipV="1">
              <a:off x="7067550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74" name="Line 399"/>
            <p:cNvSpPr>
              <a:spLocks noChangeShapeType="1"/>
            </p:cNvSpPr>
            <p:nvPr/>
          </p:nvSpPr>
          <p:spPr bwMode="auto">
            <a:xfrm flipV="1">
              <a:off x="710406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75" name="Line 400"/>
            <p:cNvSpPr>
              <a:spLocks noChangeShapeType="1"/>
            </p:cNvSpPr>
            <p:nvPr/>
          </p:nvSpPr>
          <p:spPr bwMode="auto">
            <a:xfrm flipV="1">
              <a:off x="7126288" y="5932488"/>
              <a:ext cx="0" cy="69850"/>
            </a:xfrm>
            <a:prstGeom prst="line">
              <a:avLst/>
            </a:prstGeom>
            <a:noFill/>
            <a:ln w="38100">
              <a:solidFill>
                <a:srgbClr val="CC0066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76" name="Line 401"/>
            <p:cNvSpPr>
              <a:spLocks noChangeShapeType="1"/>
            </p:cNvSpPr>
            <p:nvPr/>
          </p:nvSpPr>
          <p:spPr bwMode="auto">
            <a:xfrm flipV="1">
              <a:off x="7137400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77" name="Line 402"/>
            <p:cNvSpPr>
              <a:spLocks noChangeShapeType="1"/>
            </p:cNvSpPr>
            <p:nvPr/>
          </p:nvSpPr>
          <p:spPr bwMode="auto">
            <a:xfrm flipV="1">
              <a:off x="714851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78" name="Line 403"/>
            <p:cNvSpPr>
              <a:spLocks noChangeShapeType="1"/>
            </p:cNvSpPr>
            <p:nvPr/>
          </p:nvSpPr>
          <p:spPr bwMode="auto">
            <a:xfrm flipV="1">
              <a:off x="721836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79" name="Line 404"/>
            <p:cNvSpPr>
              <a:spLocks noChangeShapeType="1"/>
            </p:cNvSpPr>
            <p:nvPr/>
          </p:nvSpPr>
          <p:spPr bwMode="auto">
            <a:xfrm flipV="1">
              <a:off x="722788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0" name="Line 405"/>
            <p:cNvSpPr>
              <a:spLocks noChangeShapeType="1"/>
            </p:cNvSpPr>
            <p:nvPr/>
          </p:nvSpPr>
          <p:spPr bwMode="auto">
            <a:xfrm flipV="1">
              <a:off x="7239000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FF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1" name="Line 406"/>
            <p:cNvSpPr>
              <a:spLocks noChangeShapeType="1"/>
            </p:cNvSpPr>
            <p:nvPr/>
          </p:nvSpPr>
          <p:spPr bwMode="auto">
            <a:xfrm flipV="1">
              <a:off x="7250113" y="5775325"/>
              <a:ext cx="0" cy="227013"/>
            </a:xfrm>
            <a:prstGeom prst="line">
              <a:avLst/>
            </a:prstGeom>
            <a:noFill/>
            <a:ln w="38100">
              <a:solidFill>
                <a:srgbClr val="7030A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2" name="Line 407"/>
            <p:cNvSpPr>
              <a:spLocks noChangeShapeType="1"/>
            </p:cNvSpPr>
            <p:nvPr/>
          </p:nvSpPr>
          <p:spPr bwMode="auto">
            <a:xfrm flipV="1">
              <a:off x="7261225" y="5873750"/>
              <a:ext cx="0" cy="128588"/>
            </a:xfrm>
            <a:prstGeom prst="line">
              <a:avLst/>
            </a:prstGeom>
            <a:noFill/>
            <a:ln w="38100">
              <a:solidFill>
                <a:srgbClr val="7030A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3" name="Line 408"/>
            <p:cNvSpPr>
              <a:spLocks noChangeShapeType="1"/>
            </p:cNvSpPr>
            <p:nvPr/>
          </p:nvSpPr>
          <p:spPr bwMode="auto">
            <a:xfrm flipV="1">
              <a:off x="7272338" y="5892800"/>
              <a:ext cx="0" cy="109538"/>
            </a:xfrm>
            <a:prstGeom prst="line">
              <a:avLst/>
            </a:prstGeom>
            <a:noFill/>
            <a:ln w="38100">
              <a:solidFill>
                <a:srgbClr val="7030A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4" name="Line 409"/>
            <p:cNvSpPr>
              <a:spLocks noChangeShapeType="1"/>
            </p:cNvSpPr>
            <p:nvPr/>
          </p:nvSpPr>
          <p:spPr bwMode="auto">
            <a:xfrm flipV="1">
              <a:off x="7285038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7030A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5" name="Line 410"/>
            <p:cNvSpPr>
              <a:spLocks noChangeShapeType="1"/>
            </p:cNvSpPr>
            <p:nvPr/>
          </p:nvSpPr>
          <p:spPr bwMode="auto">
            <a:xfrm flipV="1">
              <a:off x="736441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6" name="Line 411"/>
            <p:cNvSpPr>
              <a:spLocks noChangeShapeType="1"/>
            </p:cNvSpPr>
            <p:nvPr/>
          </p:nvSpPr>
          <p:spPr bwMode="auto">
            <a:xfrm flipV="1">
              <a:off x="737552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7" name="Line 412"/>
            <p:cNvSpPr>
              <a:spLocks noChangeShapeType="1"/>
            </p:cNvSpPr>
            <p:nvPr/>
          </p:nvSpPr>
          <p:spPr bwMode="auto">
            <a:xfrm flipV="1">
              <a:off x="738663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8" name="Line 413"/>
            <p:cNvSpPr>
              <a:spLocks noChangeShapeType="1"/>
            </p:cNvSpPr>
            <p:nvPr/>
          </p:nvSpPr>
          <p:spPr bwMode="auto">
            <a:xfrm flipV="1">
              <a:off x="743267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9" name="Line 414"/>
            <p:cNvSpPr>
              <a:spLocks noChangeShapeType="1"/>
            </p:cNvSpPr>
            <p:nvPr/>
          </p:nvSpPr>
          <p:spPr bwMode="auto">
            <a:xfrm flipV="1">
              <a:off x="7683500" y="5951538"/>
              <a:ext cx="0" cy="50800"/>
            </a:xfrm>
            <a:prstGeom prst="line">
              <a:avLst/>
            </a:prstGeom>
            <a:noFill/>
            <a:ln w="38100">
              <a:solidFill>
                <a:srgbClr val="7030A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90" name="Line 415"/>
            <p:cNvSpPr>
              <a:spLocks noChangeShapeType="1"/>
            </p:cNvSpPr>
            <p:nvPr/>
          </p:nvSpPr>
          <p:spPr bwMode="auto">
            <a:xfrm flipV="1">
              <a:off x="7694613" y="5981700"/>
              <a:ext cx="0" cy="20638"/>
            </a:xfrm>
            <a:prstGeom prst="line">
              <a:avLst/>
            </a:prstGeom>
            <a:noFill/>
            <a:ln w="38100">
              <a:solidFill>
                <a:srgbClr val="7030A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91" name="Line 416"/>
            <p:cNvSpPr>
              <a:spLocks noChangeShapeType="1"/>
            </p:cNvSpPr>
            <p:nvPr/>
          </p:nvSpPr>
          <p:spPr bwMode="auto">
            <a:xfrm flipV="1">
              <a:off x="776287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92" name="Line 417"/>
            <p:cNvSpPr>
              <a:spLocks noChangeShapeType="1"/>
            </p:cNvSpPr>
            <p:nvPr/>
          </p:nvSpPr>
          <p:spPr bwMode="auto">
            <a:xfrm flipV="1">
              <a:off x="778668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93" name="Line 418"/>
            <p:cNvSpPr>
              <a:spLocks noChangeShapeType="1"/>
            </p:cNvSpPr>
            <p:nvPr/>
          </p:nvSpPr>
          <p:spPr bwMode="auto">
            <a:xfrm flipV="1">
              <a:off x="805815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94" name="Line 419"/>
            <p:cNvSpPr>
              <a:spLocks noChangeShapeType="1"/>
            </p:cNvSpPr>
            <p:nvPr/>
          </p:nvSpPr>
          <p:spPr bwMode="auto">
            <a:xfrm flipV="1">
              <a:off x="817245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95" name="Line 420"/>
            <p:cNvSpPr>
              <a:spLocks noChangeShapeType="1"/>
            </p:cNvSpPr>
            <p:nvPr/>
          </p:nvSpPr>
          <p:spPr bwMode="auto">
            <a:xfrm flipV="1">
              <a:off x="827563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96" name="Line 421"/>
            <p:cNvSpPr>
              <a:spLocks noChangeShapeType="1"/>
            </p:cNvSpPr>
            <p:nvPr/>
          </p:nvSpPr>
          <p:spPr bwMode="auto">
            <a:xfrm flipV="1">
              <a:off x="851376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97" name="Line 422"/>
            <p:cNvSpPr>
              <a:spLocks noChangeShapeType="1"/>
            </p:cNvSpPr>
            <p:nvPr/>
          </p:nvSpPr>
          <p:spPr bwMode="auto">
            <a:xfrm>
              <a:off x="5292725" y="6016625"/>
              <a:ext cx="0" cy="8096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98" name="Line 423"/>
            <p:cNvSpPr>
              <a:spLocks noChangeShapeType="1"/>
            </p:cNvSpPr>
            <p:nvPr/>
          </p:nvSpPr>
          <p:spPr bwMode="auto">
            <a:xfrm>
              <a:off x="3492500" y="6016625"/>
              <a:ext cx="0" cy="8096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99" name="Line 424"/>
            <p:cNvSpPr>
              <a:spLocks noChangeShapeType="1"/>
            </p:cNvSpPr>
            <p:nvPr/>
          </p:nvSpPr>
          <p:spPr bwMode="auto">
            <a:xfrm>
              <a:off x="1684338" y="6016625"/>
              <a:ext cx="0" cy="8096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00" name="Line 425"/>
            <p:cNvSpPr>
              <a:spLocks noChangeShapeType="1"/>
            </p:cNvSpPr>
            <p:nvPr/>
          </p:nvSpPr>
          <p:spPr bwMode="auto">
            <a:xfrm>
              <a:off x="1033463" y="6010275"/>
              <a:ext cx="0" cy="2381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01" name="Line 426"/>
            <p:cNvSpPr>
              <a:spLocks noChangeShapeType="1"/>
            </p:cNvSpPr>
            <p:nvPr/>
          </p:nvSpPr>
          <p:spPr bwMode="auto">
            <a:xfrm>
              <a:off x="7100888" y="6016625"/>
              <a:ext cx="0" cy="8096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02" name="Line 427"/>
            <p:cNvSpPr>
              <a:spLocks noChangeShapeType="1"/>
            </p:cNvSpPr>
            <p:nvPr/>
          </p:nvSpPr>
          <p:spPr bwMode="auto">
            <a:xfrm>
              <a:off x="828675" y="3028950"/>
              <a:ext cx="204787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03" name="Line 428"/>
            <p:cNvSpPr>
              <a:spLocks noChangeShapeType="1"/>
            </p:cNvSpPr>
            <p:nvPr/>
          </p:nvSpPr>
          <p:spPr bwMode="auto">
            <a:xfrm>
              <a:off x="812800" y="6019800"/>
              <a:ext cx="206375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04" name="Line 429"/>
            <p:cNvSpPr>
              <a:spLocks noChangeShapeType="1"/>
            </p:cNvSpPr>
            <p:nvPr/>
          </p:nvSpPr>
          <p:spPr bwMode="auto">
            <a:xfrm>
              <a:off x="1035050" y="5972175"/>
              <a:ext cx="0" cy="13493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05" name="Line 430"/>
            <p:cNvSpPr>
              <a:spLocks noChangeShapeType="1"/>
            </p:cNvSpPr>
            <p:nvPr/>
          </p:nvSpPr>
          <p:spPr bwMode="auto">
            <a:xfrm>
              <a:off x="1022350" y="6019800"/>
              <a:ext cx="801370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06" name="Line 431"/>
            <p:cNvSpPr>
              <a:spLocks noChangeShapeType="1"/>
            </p:cNvSpPr>
            <p:nvPr/>
          </p:nvSpPr>
          <p:spPr bwMode="auto">
            <a:xfrm flipV="1">
              <a:off x="1035050" y="3033713"/>
              <a:ext cx="0" cy="30067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07" name="Rectangle 432"/>
            <p:cNvSpPr>
              <a:spLocks noChangeArrowheads="1"/>
            </p:cNvSpPr>
            <p:nvPr/>
          </p:nvSpPr>
          <p:spPr bwMode="auto">
            <a:xfrm rot="16200000">
              <a:off x="-493403" y="4451615"/>
              <a:ext cx="2247282" cy="3391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1600" dirty="0"/>
                <a:t>% Relative Abundance</a:t>
              </a:r>
            </a:p>
          </p:txBody>
        </p:sp>
        <p:sp>
          <p:nvSpPr>
            <p:cNvPr id="908" name="Rectangle 433"/>
            <p:cNvSpPr>
              <a:spLocks noChangeArrowheads="1"/>
            </p:cNvSpPr>
            <p:nvPr/>
          </p:nvSpPr>
          <p:spPr bwMode="auto">
            <a:xfrm>
              <a:off x="300038" y="2916238"/>
              <a:ext cx="56515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1800" dirty="0"/>
                <a:t>100</a:t>
              </a:r>
            </a:p>
          </p:txBody>
        </p:sp>
        <p:sp>
          <p:nvSpPr>
            <p:cNvPr id="909" name="Rectangle 434"/>
            <p:cNvSpPr>
              <a:spLocks noChangeArrowheads="1"/>
            </p:cNvSpPr>
            <p:nvPr/>
          </p:nvSpPr>
          <p:spPr bwMode="auto">
            <a:xfrm>
              <a:off x="490538" y="5888038"/>
              <a:ext cx="312737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1800"/>
                <a:t>0</a:t>
              </a:r>
            </a:p>
          </p:txBody>
        </p:sp>
        <p:sp>
          <p:nvSpPr>
            <p:cNvPr id="910" name="Rectangle 435"/>
            <p:cNvSpPr>
              <a:spLocks noChangeArrowheads="1"/>
            </p:cNvSpPr>
            <p:nvPr/>
          </p:nvSpPr>
          <p:spPr bwMode="auto">
            <a:xfrm>
              <a:off x="1335088" y="6108700"/>
              <a:ext cx="56515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1800"/>
                <a:t>250</a:t>
              </a:r>
            </a:p>
          </p:txBody>
        </p:sp>
        <p:sp>
          <p:nvSpPr>
            <p:cNvPr id="911" name="Rectangle 436"/>
            <p:cNvSpPr>
              <a:spLocks noChangeArrowheads="1"/>
            </p:cNvSpPr>
            <p:nvPr/>
          </p:nvSpPr>
          <p:spPr bwMode="auto">
            <a:xfrm>
              <a:off x="3143250" y="6108700"/>
              <a:ext cx="56515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1800"/>
                <a:t>500</a:t>
              </a:r>
            </a:p>
          </p:txBody>
        </p:sp>
        <p:sp>
          <p:nvSpPr>
            <p:cNvPr id="912" name="Rectangle 437"/>
            <p:cNvSpPr>
              <a:spLocks noChangeArrowheads="1"/>
            </p:cNvSpPr>
            <p:nvPr/>
          </p:nvSpPr>
          <p:spPr bwMode="auto">
            <a:xfrm>
              <a:off x="4941888" y="6108700"/>
              <a:ext cx="56515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1800"/>
                <a:t>750</a:t>
              </a:r>
            </a:p>
          </p:txBody>
        </p:sp>
        <p:sp>
          <p:nvSpPr>
            <p:cNvPr id="913" name="Rectangle 438"/>
            <p:cNvSpPr>
              <a:spLocks noChangeArrowheads="1"/>
            </p:cNvSpPr>
            <p:nvPr/>
          </p:nvSpPr>
          <p:spPr bwMode="auto">
            <a:xfrm>
              <a:off x="6662738" y="6108700"/>
              <a:ext cx="69215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1800"/>
                <a:t>1000</a:t>
              </a:r>
            </a:p>
          </p:txBody>
        </p:sp>
        <p:sp>
          <p:nvSpPr>
            <p:cNvPr id="914" name="Rectangle 450"/>
            <p:cNvSpPr>
              <a:spLocks noChangeArrowheads="1"/>
            </p:cNvSpPr>
            <p:nvPr/>
          </p:nvSpPr>
          <p:spPr bwMode="auto">
            <a:xfrm>
              <a:off x="3568700" y="4081463"/>
              <a:ext cx="1125537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1800">
                  <a:solidFill>
                    <a:srgbClr val="FFFFFF"/>
                  </a:solidFill>
                </a:rPr>
                <a:t>[M+2H]</a:t>
              </a:r>
              <a:r>
                <a:rPr lang="en-US" sz="1800" baseline="30000">
                  <a:solidFill>
                    <a:srgbClr val="FFFFFF"/>
                  </a:solidFill>
                </a:rPr>
                <a:t>2+</a:t>
              </a:r>
            </a:p>
          </p:txBody>
        </p:sp>
        <p:sp>
          <p:nvSpPr>
            <p:cNvPr id="915" name="Rectangle 443"/>
            <p:cNvSpPr>
              <a:spLocks noChangeArrowheads="1"/>
            </p:cNvSpPr>
            <p:nvPr/>
          </p:nvSpPr>
          <p:spPr bwMode="auto">
            <a:xfrm>
              <a:off x="5105400" y="2654300"/>
              <a:ext cx="570669" cy="3699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1800">
                  <a:solidFill>
                    <a:srgbClr val="7030A0"/>
                  </a:solidFill>
                </a:rPr>
                <a:t>762</a:t>
              </a:r>
              <a:endParaRPr lang="en-US" sz="1800" baseline="-25000">
                <a:solidFill>
                  <a:srgbClr val="7030A0"/>
                </a:solidFill>
              </a:endParaRPr>
            </a:p>
          </p:txBody>
        </p:sp>
        <p:sp>
          <p:nvSpPr>
            <p:cNvPr id="916" name="Rectangle 439"/>
            <p:cNvSpPr>
              <a:spLocks noChangeArrowheads="1"/>
            </p:cNvSpPr>
            <p:nvPr/>
          </p:nvSpPr>
          <p:spPr bwMode="auto">
            <a:xfrm>
              <a:off x="1368425" y="5202238"/>
              <a:ext cx="570669" cy="3699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1800" dirty="0">
                  <a:solidFill>
                    <a:srgbClr val="7030A0"/>
                  </a:solidFill>
                </a:rPr>
                <a:t>260</a:t>
              </a:r>
              <a:endParaRPr lang="en-US" sz="1800" baseline="-25000" dirty="0">
                <a:solidFill>
                  <a:srgbClr val="7030A0"/>
                </a:solidFill>
              </a:endParaRPr>
            </a:p>
          </p:txBody>
        </p:sp>
        <p:sp>
          <p:nvSpPr>
            <p:cNvPr id="917" name="Rectangle 440"/>
            <p:cNvSpPr>
              <a:spLocks noChangeArrowheads="1"/>
            </p:cNvSpPr>
            <p:nvPr/>
          </p:nvSpPr>
          <p:spPr bwMode="auto">
            <a:xfrm>
              <a:off x="2235200" y="5232400"/>
              <a:ext cx="570669" cy="3699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1800">
                  <a:solidFill>
                    <a:srgbClr val="7030A0"/>
                  </a:solidFill>
                </a:rPr>
                <a:t>389</a:t>
              </a:r>
              <a:endParaRPr lang="en-US" sz="1800" baseline="-25000">
                <a:solidFill>
                  <a:srgbClr val="7030A0"/>
                </a:solidFill>
              </a:endParaRPr>
            </a:p>
          </p:txBody>
        </p:sp>
        <p:sp>
          <p:nvSpPr>
            <p:cNvPr id="918" name="Rectangle 441"/>
            <p:cNvSpPr>
              <a:spLocks noChangeArrowheads="1"/>
            </p:cNvSpPr>
            <p:nvPr/>
          </p:nvSpPr>
          <p:spPr bwMode="auto">
            <a:xfrm>
              <a:off x="3086100" y="5334000"/>
              <a:ext cx="570669" cy="3699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1800">
                  <a:solidFill>
                    <a:srgbClr val="7030A0"/>
                  </a:solidFill>
                </a:rPr>
                <a:t>504</a:t>
              </a:r>
              <a:endParaRPr lang="en-US" sz="1800" baseline="-25000">
                <a:solidFill>
                  <a:srgbClr val="7030A0"/>
                </a:solidFill>
              </a:endParaRPr>
            </a:p>
          </p:txBody>
        </p:sp>
        <p:sp>
          <p:nvSpPr>
            <p:cNvPr id="919" name="Rectangle 442"/>
            <p:cNvSpPr>
              <a:spLocks noChangeArrowheads="1"/>
            </p:cNvSpPr>
            <p:nvPr/>
          </p:nvSpPr>
          <p:spPr bwMode="auto">
            <a:xfrm>
              <a:off x="4165600" y="4714875"/>
              <a:ext cx="570669" cy="3699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1800">
                  <a:solidFill>
                    <a:srgbClr val="7030A0"/>
                  </a:solidFill>
                </a:rPr>
                <a:t>633</a:t>
              </a:r>
              <a:endParaRPr lang="en-US" sz="1800" baseline="-25000">
                <a:solidFill>
                  <a:srgbClr val="7030A0"/>
                </a:solidFill>
              </a:endParaRPr>
            </a:p>
          </p:txBody>
        </p:sp>
        <p:sp>
          <p:nvSpPr>
            <p:cNvPr id="920" name="Rectangle 444"/>
            <p:cNvSpPr>
              <a:spLocks noChangeArrowheads="1"/>
            </p:cNvSpPr>
            <p:nvPr/>
          </p:nvSpPr>
          <p:spPr bwMode="auto">
            <a:xfrm>
              <a:off x="5930900" y="3616325"/>
              <a:ext cx="570669" cy="3699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1800">
                  <a:solidFill>
                    <a:srgbClr val="7030A0"/>
                  </a:solidFill>
                </a:rPr>
                <a:t>875</a:t>
              </a:r>
              <a:endParaRPr lang="en-US" sz="1800" baseline="-25000">
                <a:solidFill>
                  <a:srgbClr val="7030A0"/>
                </a:solidFill>
              </a:endParaRPr>
            </a:p>
          </p:txBody>
        </p:sp>
        <p:sp>
          <p:nvSpPr>
            <p:cNvPr id="921" name="Rectangle 445"/>
            <p:cNvSpPr>
              <a:spLocks noChangeArrowheads="1"/>
            </p:cNvSpPr>
            <p:nvPr/>
          </p:nvSpPr>
          <p:spPr bwMode="auto">
            <a:xfrm>
              <a:off x="1676400" y="4875213"/>
              <a:ext cx="570669" cy="3699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1800">
                  <a:solidFill>
                    <a:srgbClr val="FF0066"/>
                  </a:solidFill>
                </a:rPr>
                <a:t>292</a:t>
              </a:r>
              <a:endParaRPr lang="en-US" sz="1800" baseline="-25000">
                <a:solidFill>
                  <a:srgbClr val="FF0066"/>
                </a:solidFill>
              </a:endParaRPr>
            </a:p>
          </p:txBody>
        </p:sp>
        <p:sp>
          <p:nvSpPr>
            <p:cNvPr id="922" name="Rectangle 446"/>
            <p:cNvSpPr>
              <a:spLocks noChangeArrowheads="1"/>
            </p:cNvSpPr>
            <p:nvPr/>
          </p:nvSpPr>
          <p:spPr bwMode="auto">
            <a:xfrm>
              <a:off x="2517775" y="5029200"/>
              <a:ext cx="570669" cy="3699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1800">
                  <a:solidFill>
                    <a:srgbClr val="FF0066"/>
                  </a:solidFill>
                </a:rPr>
                <a:t>405</a:t>
              </a:r>
              <a:endParaRPr lang="en-US" sz="1800" baseline="-25000">
                <a:solidFill>
                  <a:srgbClr val="FF0066"/>
                </a:solidFill>
              </a:endParaRPr>
            </a:p>
          </p:txBody>
        </p:sp>
        <p:sp>
          <p:nvSpPr>
            <p:cNvPr id="923" name="Rectangle 447"/>
            <p:cNvSpPr>
              <a:spLocks noChangeArrowheads="1"/>
            </p:cNvSpPr>
            <p:nvPr/>
          </p:nvSpPr>
          <p:spPr bwMode="auto">
            <a:xfrm>
              <a:off x="3467100" y="5156200"/>
              <a:ext cx="570669" cy="3699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1800">
                  <a:solidFill>
                    <a:srgbClr val="FF0066"/>
                  </a:solidFill>
                </a:rPr>
                <a:t>534</a:t>
              </a:r>
              <a:endParaRPr lang="en-US" sz="1800" baseline="-25000">
                <a:solidFill>
                  <a:srgbClr val="FF0066"/>
                </a:solidFill>
              </a:endParaRPr>
            </a:p>
          </p:txBody>
        </p:sp>
        <p:sp>
          <p:nvSpPr>
            <p:cNvPr id="924" name="Rectangle 448"/>
            <p:cNvSpPr>
              <a:spLocks noChangeArrowheads="1"/>
            </p:cNvSpPr>
            <p:nvPr/>
          </p:nvSpPr>
          <p:spPr bwMode="auto">
            <a:xfrm>
              <a:off x="6210300" y="5461000"/>
              <a:ext cx="570669" cy="3699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1800">
                  <a:solidFill>
                    <a:srgbClr val="FF0066"/>
                  </a:solidFill>
                </a:rPr>
                <a:t>907</a:t>
              </a:r>
              <a:endParaRPr lang="en-US" sz="1800" baseline="-25000">
                <a:solidFill>
                  <a:srgbClr val="FF0066"/>
                </a:solidFill>
              </a:endParaRPr>
            </a:p>
          </p:txBody>
        </p:sp>
        <p:sp>
          <p:nvSpPr>
            <p:cNvPr id="925" name="Rectangle 449"/>
            <p:cNvSpPr>
              <a:spLocks noChangeArrowheads="1"/>
            </p:cNvSpPr>
            <p:nvPr/>
          </p:nvSpPr>
          <p:spPr bwMode="auto">
            <a:xfrm>
              <a:off x="6654800" y="5461000"/>
              <a:ext cx="698909" cy="3699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1800">
                  <a:solidFill>
                    <a:srgbClr val="FF0066"/>
                  </a:solidFill>
                </a:rPr>
                <a:t>1020</a:t>
              </a:r>
              <a:endParaRPr lang="en-US" sz="1800" baseline="-25000">
                <a:solidFill>
                  <a:srgbClr val="FF0066"/>
                </a:solidFill>
              </a:endParaRPr>
            </a:p>
          </p:txBody>
        </p:sp>
        <p:sp>
          <p:nvSpPr>
            <p:cNvPr id="926" name="Rectangle 451"/>
            <p:cNvSpPr>
              <a:spLocks noChangeArrowheads="1"/>
            </p:cNvSpPr>
            <p:nvPr/>
          </p:nvSpPr>
          <p:spPr bwMode="auto">
            <a:xfrm>
              <a:off x="4419600" y="5481638"/>
              <a:ext cx="570669" cy="3699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1800">
                  <a:solidFill>
                    <a:srgbClr val="FF0066"/>
                  </a:solidFill>
                </a:rPr>
                <a:t>663</a:t>
              </a:r>
              <a:endParaRPr lang="en-US" sz="1800" baseline="-25000">
                <a:solidFill>
                  <a:srgbClr val="FF0066"/>
                </a:solidFill>
              </a:endParaRPr>
            </a:p>
          </p:txBody>
        </p:sp>
        <p:sp>
          <p:nvSpPr>
            <p:cNvPr id="927" name="Rectangle 452"/>
            <p:cNvSpPr>
              <a:spLocks noChangeArrowheads="1"/>
            </p:cNvSpPr>
            <p:nvPr/>
          </p:nvSpPr>
          <p:spPr bwMode="auto">
            <a:xfrm>
              <a:off x="5357813" y="5537200"/>
              <a:ext cx="570669" cy="3699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1800">
                  <a:solidFill>
                    <a:srgbClr val="FF0066"/>
                  </a:solidFill>
                </a:rPr>
                <a:t>778</a:t>
              </a:r>
              <a:endParaRPr lang="en-US" sz="1800" baseline="-25000">
                <a:solidFill>
                  <a:srgbClr val="FF0066"/>
                </a:solidFill>
              </a:endParaRPr>
            </a:p>
          </p:txBody>
        </p:sp>
        <p:sp>
          <p:nvSpPr>
            <p:cNvPr id="928" name="Rectangle 453"/>
            <p:cNvSpPr>
              <a:spLocks noChangeArrowheads="1"/>
            </p:cNvSpPr>
            <p:nvPr/>
          </p:nvSpPr>
          <p:spPr bwMode="auto">
            <a:xfrm>
              <a:off x="7567613" y="5537200"/>
              <a:ext cx="698909" cy="3699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1800">
                  <a:solidFill>
                    <a:srgbClr val="7030A0"/>
                  </a:solidFill>
                </a:rPr>
                <a:t>1080</a:t>
              </a:r>
              <a:endParaRPr lang="en-US" sz="1800" baseline="-25000">
                <a:solidFill>
                  <a:srgbClr val="7030A0"/>
                </a:solidFill>
              </a:endParaRPr>
            </a:p>
          </p:txBody>
        </p:sp>
        <p:sp>
          <p:nvSpPr>
            <p:cNvPr id="929" name="Rectangle 454"/>
            <p:cNvSpPr>
              <a:spLocks noChangeArrowheads="1"/>
            </p:cNvSpPr>
            <p:nvPr/>
          </p:nvSpPr>
          <p:spPr bwMode="auto">
            <a:xfrm>
              <a:off x="6934200" y="5181600"/>
              <a:ext cx="698909" cy="3699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1800">
                  <a:solidFill>
                    <a:srgbClr val="7030A0"/>
                  </a:solidFill>
                </a:rPr>
                <a:t>1022</a:t>
              </a:r>
              <a:endParaRPr lang="en-US" sz="1800" baseline="-25000">
                <a:solidFill>
                  <a:srgbClr val="7030A0"/>
                </a:solidFill>
              </a:endParaRPr>
            </a:p>
          </p:txBody>
        </p:sp>
      </p:grpSp>
      <p:grpSp>
        <p:nvGrpSpPr>
          <p:cNvPr id="3" name="Group 468"/>
          <p:cNvGrpSpPr>
            <a:grpSpLocks/>
          </p:cNvGrpSpPr>
          <p:nvPr/>
        </p:nvGrpSpPr>
        <p:grpSpPr bwMode="auto">
          <a:xfrm>
            <a:off x="2362200" y="1371600"/>
            <a:ext cx="1041400" cy="1295400"/>
            <a:chOff x="2312" y="864"/>
            <a:chExt cx="656" cy="816"/>
          </a:xfrm>
        </p:grpSpPr>
        <p:sp>
          <p:nvSpPr>
            <p:cNvPr id="17833" name="Line 465"/>
            <p:cNvSpPr>
              <a:spLocks noChangeShapeType="1"/>
            </p:cNvSpPr>
            <p:nvPr/>
          </p:nvSpPr>
          <p:spPr bwMode="auto">
            <a:xfrm>
              <a:off x="2640" y="864"/>
              <a:ext cx="0" cy="81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834" name="Line 466"/>
            <p:cNvSpPr>
              <a:spLocks noChangeShapeType="1"/>
            </p:cNvSpPr>
            <p:nvPr/>
          </p:nvSpPr>
          <p:spPr bwMode="auto">
            <a:xfrm>
              <a:off x="2312" y="872"/>
              <a:ext cx="336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835" name="Line 467"/>
            <p:cNvSpPr>
              <a:spLocks noChangeShapeType="1"/>
            </p:cNvSpPr>
            <p:nvPr/>
          </p:nvSpPr>
          <p:spPr bwMode="auto">
            <a:xfrm>
              <a:off x="2632" y="1674"/>
              <a:ext cx="336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7414" name="Oval 1296"/>
          <p:cNvSpPr>
            <a:spLocks noChangeArrowheads="1"/>
          </p:cNvSpPr>
          <p:nvPr/>
        </p:nvSpPr>
        <p:spPr bwMode="auto">
          <a:xfrm>
            <a:off x="5943600" y="3505200"/>
            <a:ext cx="533400" cy="533400"/>
          </a:xfrm>
          <a:prstGeom prst="ellipse">
            <a:avLst/>
          </a:prstGeom>
          <a:noFill/>
          <a:ln w="57150" algn="ctr">
            <a:solidFill>
              <a:srgbClr val="7030A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7415" name="Oval 1297"/>
          <p:cNvSpPr>
            <a:spLocks noChangeArrowheads="1"/>
          </p:cNvSpPr>
          <p:nvPr/>
        </p:nvSpPr>
        <p:spPr bwMode="auto">
          <a:xfrm>
            <a:off x="1676400" y="4800600"/>
            <a:ext cx="533400" cy="533400"/>
          </a:xfrm>
          <a:prstGeom prst="ellipse">
            <a:avLst/>
          </a:prstGeom>
          <a:noFill/>
          <a:ln w="57150" algn="ctr">
            <a:solidFill>
              <a:srgbClr val="FF0066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grpSp>
        <p:nvGrpSpPr>
          <p:cNvPr id="471" name="Group 2"/>
          <p:cNvGrpSpPr>
            <a:grpSpLocks/>
          </p:cNvGrpSpPr>
          <p:nvPr/>
        </p:nvGrpSpPr>
        <p:grpSpPr bwMode="auto">
          <a:xfrm>
            <a:off x="833346" y="990600"/>
            <a:ext cx="6558054" cy="375682"/>
            <a:chOff x="808038" y="1752600"/>
            <a:chExt cx="6558054" cy="375682"/>
          </a:xfrm>
        </p:grpSpPr>
        <p:sp>
          <p:nvSpPr>
            <p:cNvPr id="472" name="Text Box 8"/>
            <p:cNvSpPr txBox="1">
              <a:spLocks noChangeArrowheads="1"/>
            </p:cNvSpPr>
            <p:nvPr/>
          </p:nvSpPr>
          <p:spPr bwMode="auto">
            <a:xfrm>
              <a:off x="7061200" y="1758950"/>
              <a:ext cx="304892" cy="369332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/>
                <a:t>K</a:t>
              </a:r>
              <a:endParaRPr lang="en-US"/>
            </a:p>
          </p:txBody>
        </p:sp>
        <p:sp>
          <p:nvSpPr>
            <p:cNvPr id="473" name="Text Box 10"/>
            <p:cNvSpPr txBox="1">
              <a:spLocks noChangeArrowheads="1"/>
            </p:cNvSpPr>
            <p:nvPr/>
          </p:nvSpPr>
          <p:spPr bwMode="auto">
            <a:xfrm>
              <a:off x="6296025" y="1758950"/>
              <a:ext cx="282450" cy="369332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/>
                <a:t>L</a:t>
              </a:r>
              <a:endParaRPr lang="en-US"/>
            </a:p>
          </p:txBody>
        </p:sp>
        <p:sp>
          <p:nvSpPr>
            <p:cNvPr id="474" name="Text Box 13"/>
            <p:cNvSpPr txBox="1">
              <a:spLocks noChangeArrowheads="1"/>
            </p:cNvSpPr>
            <p:nvPr/>
          </p:nvSpPr>
          <p:spPr bwMode="auto">
            <a:xfrm>
              <a:off x="5595938" y="1758950"/>
              <a:ext cx="296876" cy="369332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 dirty="0"/>
                <a:t>E</a:t>
              </a:r>
              <a:endParaRPr lang="en-US" dirty="0"/>
            </a:p>
          </p:txBody>
        </p:sp>
        <p:sp>
          <p:nvSpPr>
            <p:cNvPr id="475" name="Text Box 16"/>
            <p:cNvSpPr txBox="1">
              <a:spLocks noChangeArrowheads="1"/>
            </p:cNvSpPr>
            <p:nvPr/>
          </p:nvSpPr>
          <p:spPr bwMode="auto">
            <a:xfrm>
              <a:off x="4957763" y="1758950"/>
              <a:ext cx="327334" cy="369332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/>
                <a:t>D</a:t>
              </a:r>
              <a:endParaRPr lang="en-US"/>
            </a:p>
          </p:txBody>
        </p:sp>
        <p:sp>
          <p:nvSpPr>
            <p:cNvPr id="476" name="Text Box 19"/>
            <p:cNvSpPr txBox="1">
              <a:spLocks noChangeArrowheads="1"/>
            </p:cNvSpPr>
            <p:nvPr/>
          </p:nvSpPr>
          <p:spPr bwMode="auto">
            <a:xfrm>
              <a:off x="4318000" y="1758950"/>
              <a:ext cx="296876" cy="369332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 dirty="0"/>
                <a:t>E</a:t>
              </a:r>
              <a:endParaRPr lang="en-US" dirty="0"/>
            </a:p>
          </p:txBody>
        </p:sp>
        <p:sp>
          <p:nvSpPr>
            <p:cNvPr id="477" name="Text Box 22"/>
            <p:cNvSpPr txBox="1">
              <a:spLocks noChangeArrowheads="1"/>
            </p:cNvSpPr>
            <p:nvPr/>
          </p:nvSpPr>
          <p:spPr bwMode="auto">
            <a:xfrm>
              <a:off x="3678238" y="1758950"/>
              <a:ext cx="296876" cy="369332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 dirty="0"/>
                <a:t>E</a:t>
              </a:r>
              <a:endParaRPr lang="en-US" dirty="0"/>
            </a:p>
          </p:txBody>
        </p:sp>
        <p:sp>
          <p:nvSpPr>
            <p:cNvPr id="478" name="Text Box 25"/>
            <p:cNvSpPr txBox="1">
              <a:spLocks noChangeArrowheads="1"/>
            </p:cNvSpPr>
            <p:nvPr/>
          </p:nvSpPr>
          <p:spPr bwMode="auto">
            <a:xfrm>
              <a:off x="3040063" y="1758950"/>
              <a:ext cx="282450" cy="369332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/>
                <a:t>L</a:t>
              </a:r>
              <a:endParaRPr lang="en-US"/>
            </a:p>
          </p:txBody>
        </p:sp>
        <p:sp>
          <p:nvSpPr>
            <p:cNvPr id="479" name="Text Box 28"/>
            <p:cNvSpPr txBox="1">
              <a:spLocks noChangeArrowheads="1"/>
            </p:cNvSpPr>
            <p:nvPr/>
          </p:nvSpPr>
          <p:spPr bwMode="auto">
            <a:xfrm>
              <a:off x="2336800" y="1758950"/>
              <a:ext cx="290464" cy="369332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/>
                <a:t>F</a:t>
              </a:r>
              <a:endParaRPr lang="en-US"/>
            </a:p>
          </p:txBody>
        </p:sp>
        <p:sp>
          <p:nvSpPr>
            <p:cNvPr id="480" name="Text Box 31"/>
            <p:cNvSpPr txBox="1">
              <a:spLocks noChangeArrowheads="1"/>
            </p:cNvSpPr>
            <p:nvPr/>
          </p:nvSpPr>
          <p:spPr bwMode="auto">
            <a:xfrm>
              <a:off x="1571625" y="1758950"/>
              <a:ext cx="330540" cy="369332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/>
                <a:t>G</a:t>
              </a:r>
              <a:endParaRPr lang="en-US"/>
            </a:p>
          </p:txBody>
        </p:sp>
        <p:sp>
          <p:nvSpPr>
            <p:cNvPr id="481" name="Text Box 34"/>
            <p:cNvSpPr txBox="1">
              <a:spLocks noChangeArrowheads="1"/>
            </p:cNvSpPr>
            <p:nvPr/>
          </p:nvSpPr>
          <p:spPr bwMode="auto">
            <a:xfrm>
              <a:off x="808038" y="1752600"/>
              <a:ext cx="290464" cy="369332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 dirty="0"/>
                <a:t>S</a:t>
              </a:r>
              <a:endParaRPr lang="en-US" dirty="0"/>
            </a:p>
          </p:txBody>
        </p:sp>
      </p:grpSp>
      <p:sp>
        <p:nvSpPr>
          <p:cNvPr id="930" name="Rectangle 929"/>
          <p:cNvSpPr/>
          <p:nvPr/>
        </p:nvSpPr>
        <p:spPr>
          <a:xfrm>
            <a:off x="365759" y="137160"/>
            <a:ext cx="55178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14400">
              <a:defRPr/>
            </a:pPr>
            <a:r>
              <a:rPr lang="en-US" sz="2800" kern="0" dirty="0">
                <a:solidFill>
                  <a:schemeClr val="bg1"/>
                </a:solidFill>
                <a:latin typeface="Century Gothic" panose="020B0502020202020204" pitchFamily="34" charset="0"/>
              </a:rPr>
              <a:t>Interpretation of Mass Spectra </a:t>
            </a:r>
          </a:p>
        </p:txBody>
      </p:sp>
    </p:spTree>
    <p:extLst>
      <p:ext uri="{BB962C8B-B14F-4D97-AF65-F5344CB8AC3E}">
        <p14:creationId xmlns:p14="http://schemas.microsoft.com/office/powerpoint/2010/main" val="17801047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2" name="Group 2"/>
          <p:cNvGrpSpPr>
            <a:grpSpLocks/>
          </p:cNvGrpSpPr>
          <p:nvPr/>
        </p:nvGrpSpPr>
        <p:grpSpPr bwMode="auto">
          <a:xfrm>
            <a:off x="630238" y="1447800"/>
            <a:ext cx="7827962" cy="992188"/>
            <a:chOff x="630238" y="1447800"/>
            <a:chExt cx="7828081" cy="991632"/>
          </a:xfrm>
        </p:grpSpPr>
        <p:sp>
          <p:nvSpPr>
            <p:cNvPr id="483" name="Text Box 7"/>
            <p:cNvSpPr txBox="1">
              <a:spLocks noChangeArrowheads="1"/>
            </p:cNvSpPr>
            <p:nvPr/>
          </p:nvSpPr>
          <p:spPr bwMode="auto">
            <a:xfrm>
              <a:off x="6946900" y="2070100"/>
              <a:ext cx="5651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7030A0"/>
                  </a:solidFill>
                </a:rPr>
                <a:t>147</a:t>
              </a:r>
            </a:p>
          </p:txBody>
        </p:sp>
        <p:sp>
          <p:nvSpPr>
            <p:cNvPr id="484" name="Text Box 8"/>
            <p:cNvSpPr txBox="1">
              <a:spLocks noChangeArrowheads="1"/>
            </p:cNvSpPr>
            <p:nvPr/>
          </p:nvSpPr>
          <p:spPr bwMode="auto">
            <a:xfrm>
              <a:off x="7061200" y="1758950"/>
              <a:ext cx="3492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FFFFFF"/>
                  </a:solidFill>
                </a:rPr>
                <a:t>K</a:t>
              </a: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85" name="Text Box 9"/>
            <p:cNvSpPr txBox="1">
              <a:spLocks noChangeArrowheads="1"/>
            </p:cNvSpPr>
            <p:nvPr/>
          </p:nvSpPr>
          <p:spPr bwMode="auto">
            <a:xfrm>
              <a:off x="6884988" y="1447800"/>
              <a:ext cx="6921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FF0066"/>
                  </a:solidFill>
                </a:rPr>
                <a:t>1166</a:t>
              </a:r>
            </a:p>
          </p:txBody>
        </p:sp>
        <p:sp>
          <p:nvSpPr>
            <p:cNvPr id="486" name="Text Box 10"/>
            <p:cNvSpPr txBox="1">
              <a:spLocks noChangeArrowheads="1"/>
            </p:cNvSpPr>
            <p:nvPr/>
          </p:nvSpPr>
          <p:spPr bwMode="auto">
            <a:xfrm>
              <a:off x="6296025" y="1758950"/>
              <a:ext cx="3238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FFFFFF"/>
                  </a:solidFill>
                </a:rPr>
                <a:t>L</a:t>
              </a: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87" name="Text Box 11"/>
            <p:cNvSpPr txBox="1">
              <a:spLocks noChangeArrowheads="1"/>
            </p:cNvSpPr>
            <p:nvPr/>
          </p:nvSpPr>
          <p:spPr bwMode="auto">
            <a:xfrm>
              <a:off x="6181725" y="2070100"/>
              <a:ext cx="5651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7030A0"/>
                  </a:solidFill>
                </a:rPr>
                <a:t>260</a:t>
              </a:r>
            </a:p>
          </p:txBody>
        </p:sp>
        <p:sp>
          <p:nvSpPr>
            <p:cNvPr id="488" name="Text Box 12"/>
            <p:cNvSpPr txBox="1">
              <a:spLocks noChangeArrowheads="1"/>
            </p:cNvSpPr>
            <p:nvPr/>
          </p:nvSpPr>
          <p:spPr bwMode="auto">
            <a:xfrm>
              <a:off x="6119813" y="1447800"/>
              <a:ext cx="6921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 dirty="0">
                  <a:solidFill>
                    <a:srgbClr val="FF0066"/>
                  </a:solidFill>
                </a:rPr>
                <a:t>1020</a:t>
              </a:r>
            </a:p>
          </p:txBody>
        </p:sp>
        <p:sp>
          <p:nvSpPr>
            <p:cNvPr id="489" name="Text Box 13"/>
            <p:cNvSpPr txBox="1">
              <a:spLocks noChangeArrowheads="1"/>
            </p:cNvSpPr>
            <p:nvPr/>
          </p:nvSpPr>
          <p:spPr bwMode="auto">
            <a:xfrm>
              <a:off x="5595938" y="1758950"/>
              <a:ext cx="3365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FFFFFF"/>
                  </a:solidFill>
                </a:rPr>
                <a:t>E</a:t>
              </a: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90" name="Text Box 14"/>
            <p:cNvSpPr txBox="1">
              <a:spLocks noChangeArrowheads="1"/>
            </p:cNvSpPr>
            <p:nvPr/>
          </p:nvSpPr>
          <p:spPr bwMode="auto">
            <a:xfrm>
              <a:off x="5480050" y="2070100"/>
              <a:ext cx="5651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7030A0"/>
                  </a:solidFill>
                </a:rPr>
                <a:t>389</a:t>
              </a:r>
            </a:p>
          </p:txBody>
        </p:sp>
        <p:sp>
          <p:nvSpPr>
            <p:cNvPr id="491" name="Text Box 15"/>
            <p:cNvSpPr txBox="1">
              <a:spLocks noChangeArrowheads="1"/>
            </p:cNvSpPr>
            <p:nvPr/>
          </p:nvSpPr>
          <p:spPr bwMode="auto">
            <a:xfrm>
              <a:off x="5481638" y="1447800"/>
              <a:ext cx="5651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FF0066"/>
                  </a:solidFill>
                </a:rPr>
                <a:t>907</a:t>
              </a:r>
            </a:p>
          </p:txBody>
        </p:sp>
        <p:sp>
          <p:nvSpPr>
            <p:cNvPr id="492" name="Text Box 16"/>
            <p:cNvSpPr txBox="1">
              <a:spLocks noChangeArrowheads="1"/>
            </p:cNvSpPr>
            <p:nvPr/>
          </p:nvSpPr>
          <p:spPr bwMode="auto">
            <a:xfrm>
              <a:off x="4957763" y="1758950"/>
              <a:ext cx="3492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FFFFFF"/>
                  </a:solidFill>
                </a:rPr>
                <a:t>D</a:t>
              </a: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93" name="Text Box 17"/>
            <p:cNvSpPr txBox="1">
              <a:spLocks noChangeArrowheads="1"/>
            </p:cNvSpPr>
            <p:nvPr/>
          </p:nvSpPr>
          <p:spPr bwMode="auto">
            <a:xfrm>
              <a:off x="4841875" y="2070100"/>
              <a:ext cx="5651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7030A0"/>
                  </a:solidFill>
                </a:rPr>
                <a:t>504</a:t>
              </a:r>
            </a:p>
          </p:txBody>
        </p:sp>
        <p:sp>
          <p:nvSpPr>
            <p:cNvPr id="494" name="Text Box 18"/>
            <p:cNvSpPr txBox="1">
              <a:spLocks noChangeArrowheads="1"/>
            </p:cNvSpPr>
            <p:nvPr/>
          </p:nvSpPr>
          <p:spPr bwMode="auto">
            <a:xfrm>
              <a:off x="4843463" y="1447800"/>
              <a:ext cx="5651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FF0066"/>
                  </a:solidFill>
                </a:rPr>
                <a:t>778</a:t>
              </a:r>
            </a:p>
          </p:txBody>
        </p:sp>
        <p:sp>
          <p:nvSpPr>
            <p:cNvPr id="495" name="Text Box 19"/>
            <p:cNvSpPr txBox="1">
              <a:spLocks noChangeArrowheads="1"/>
            </p:cNvSpPr>
            <p:nvPr/>
          </p:nvSpPr>
          <p:spPr bwMode="auto">
            <a:xfrm>
              <a:off x="4318000" y="1758950"/>
              <a:ext cx="3365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FFFFFF"/>
                  </a:solidFill>
                </a:rPr>
                <a:t>E</a:t>
              </a: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96" name="Text Box 20"/>
            <p:cNvSpPr txBox="1">
              <a:spLocks noChangeArrowheads="1"/>
            </p:cNvSpPr>
            <p:nvPr/>
          </p:nvSpPr>
          <p:spPr bwMode="auto">
            <a:xfrm>
              <a:off x="4202113" y="2070100"/>
              <a:ext cx="5651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7030A0"/>
                  </a:solidFill>
                </a:rPr>
                <a:t>633</a:t>
              </a:r>
            </a:p>
          </p:txBody>
        </p:sp>
        <p:sp>
          <p:nvSpPr>
            <p:cNvPr id="497" name="Text Box 21"/>
            <p:cNvSpPr txBox="1">
              <a:spLocks noChangeArrowheads="1"/>
            </p:cNvSpPr>
            <p:nvPr/>
          </p:nvSpPr>
          <p:spPr bwMode="auto">
            <a:xfrm>
              <a:off x="4203700" y="1447800"/>
              <a:ext cx="5651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FF0066"/>
                  </a:solidFill>
                </a:rPr>
                <a:t>663</a:t>
              </a:r>
            </a:p>
          </p:txBody>
        </p:sp>
        <p:sp>
          <p:nvSpPr>
            <p:cNvPr id="498" name="Text Box 22"/>
            <p:cNvSpPr txBox="1">
              <a:spLocks noChangeArrowheads="1"/>
            </p:cNvSpPr>
            <p:nvPr/>
          </p:nvSpPr>
          <p:spPr bwMode="auto">
            <a:xfrm>
              <a:off x="3678238" y="1758950"/>
              <a:ext cx="3365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FFFFFF"/>
                  </a:solidFill>
                </a:rPr>
                <a:t>E</a:t>
              </a: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99" name="Text Box 23"/>
            <p:cNvSpPr txBox="1">
              <a:spLocks noChangeArrowheads="1"/>
            </p:cNvSpPr>
            <p:nvPr/>
          </p:nvSpPr>
          <p:spPr bwMode="auto">
            <a:xfrm>
              <a:off x="3562350" y="2070100"/>
              <a:ext cx="5651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7030A0"/>
                  </a:solidFill>
                </a:rPr>
                <a:t>762</a:t>
              </a:r>
            </a:p>
          </p:txBody>
        </p:sp>
        <p:sp>
          <p:nvSpPr>
            <p:cNvPr id="500" name="Text Box 24"/>
            <p:cNvSpPr txBox="1">
              <a:spLocks noChangeArrowheads="1"/>
            </p:cNvSpPr>
            <p:nvPr/>
          </p:nvSpPr>
          <p:spPr bwMode="auto">
            <a:xfrm>
              <a:off x="3581400" y="1447800"/>
              <a:ext cx="5651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 dirty="0">
                  <a:solidFill>
                    <a:srgbClr val="FF0066"/>
                  </a:solidFill>
                </a:rPr>
                <a:t>534</a:t>
              </a:r>
            </a:p>
          </p:txBody>
        </p:sp>
        <p:sp>
          <p:nvSpPr>
            <p:cNvPr id="501" name="Text Box 25"/>
            <p:cNvSpPr txBox="1">
              <a:spLocks noChangeArrowheads="1"/>
            </p:cNvSpPr>
            <p:nvPr/>
          </p:nvSpPr>
          <p:spPr bwMode="auto">
            <a:xfrm>
              <a:off x="3040063" y="1758950"/>
              <a:ext cx="3238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FFFFFF"/>
                  </a:solidFill>
                </a:rPr>
                <a:t>L</a:t>
              </a: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502" name="Text Box 26"/>
            <p:cNvSpPr txBox="1">
              <a:spLocks noChangeArrowheads="1"/>
            </p:cNvSpPr>
            <p:nvPr/>
          </p:nvSpPr>
          <p:spPr bwMode="auto">
            <a:xfrm>
              <a:off x="2924175" y="2070100"/>
              <a:ext cx="5651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7030A0"/>
                  </a:solidFill>
                </a:rPr>
                <a:t>875</a:t>
              </a:r>
            </a:p>
          </p:txBody>
        </p:sp>
        <p:sp>
          <p:nvSpPr>
            <p:cNvPr id="503" name="Text Box 27"/>
            <p:cNvSpPr txBox="1">
              <a:spLocks noChangeArrowheads="1"/>
            </p:cNvSpPr>
            <p:nvPr/>
          </p:nvSpPr>
          <p:spPr bwMode="auto">
            <a:xfrm>
              <a:off x="2943225" y="1447800"/>
              <a:ext cx="5651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FF0066"/>
                  </a:solidFill>
                </a:rPr>
                <a:t>405</a:t>
              </a:r>
            </a:p>
          </p:txBody>
        </p:sp>
        <p:sp>
          <p:nvSpPr>
            <p:cNvPr id="504" name="Text Box 28"/>
            <p:cNvSpPr txBox="1">
              <a:spLocks noChangeArrowheads="1"/>
            </p:cNvSpPr>
            <p:nvPr/>
          </p:nvSpPr>
          <p:spPr bwMode="auto">
            <a:xfrm>
              <a:off x="2336800" y="1758950"/>
              <a:ext cx="3238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FFFFFF"/>
                  </a:solidFill>
                </a:rPr>
                <a:t>F</a:t>
              </a: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505" name="Text Box 29"/>
            <p:cNvSpPr txBox="1">
              <a:spLocks noChangeArrowheads="1"/>
            </p:cNvSpPr>
            <p:nvPr/>
          </p:nvSpPr>
          <p:spPr bwMode="auto">
            <a:xfrm>
              <a:off x="2159000" y="2070100"/>
              <a:ext cx="6921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7030A0"/>
                  </a:solidFill>
                </a:rPr>
                <a:t>1022</a:t>
              </a:r>
            </a:p>
          </p:txBody>
        </p:sp>
        <p:sp>
          <p:nvSpPr>
            <p:cNvPr id="506" name="Text Box 30"/>
            <p:cNvSpPr txBox="1">
              <a:spLocks noChangeArrowheads="1"/>
            </p:cNvSpPr>
            <p:nvPr/>
          </p:nvSpPr>
          <p:spPr bwMode="auto">
            <a:xfrm>
              <a:off x="2239962" y="1447800"/>
              <a:ext cx="5651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FF0066"/>
                  </a:solidFill>
                </a:rPr>
                <a:t>292</a:t>
              </a:r>
            </a:p>
          </p:txBody>
        </p:sp>
        <p:sp>
          <p:nvSpPr>
            <p:cNvPr id="507" name="Text Box 31"/>
            <p:cNvSpPr txBox="1">
              <a:spLocks noChangeArrowheads="1"/>
            </p:cNvSpPr>
            <p:nvPr/>
          </p:nvSpPr>
          <p:spPr bwMode="auto">
            <a:xfrm>
              <a:off x="1571625" y="1758950"/>
              <a:ext cx="3619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FFFFFF"/>
                  </a:solidFill>
                </a:rPr>
                <a:t>G</a:t>
              </a: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508" name="Text Box 32"/>
            <p:cNvSpPr txBox="1">
              <a:spLocks noChangeArrowheads="1"/>
            </p:cNvSpPr>
            <p:nvPr/>
          </p:nvSpPr>
          <p:spPr bwMode="auto">
            <a:xfrm>
              <a:off x="1393825" y="2070100"/>
              <a:ext cx="6921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7030A0"/>
                  </a:solidFill>
                </a:rPr>
                <a:t>1080</a:t>
              </a:r>
            </a:p>
          </p:txBody>
        </p:sp>
        <p:sp>
          <p:nvSpPr>
            <p:cNvPr id="509" name="Text Box 33"/>
            <p:cNvSpPr txBox="1">
              <a:spLocks noChangeArrowheads="1"/>
            </p:cNvSpPr>
            <p:nvPr/>
          </p:nvSpPr>
          <p:spPr bwMode="auto">
            <a:xfrm>
              <a:off x="1474787" y="1447800"/>
              <a:ext cx="5651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FF0066"/>
                  </a:solidFill>
                </a:rPr>
                <a:t>145</a:t>
              </a:r>
            </a:p>
          </p:txBody>
        </p:sp>
        <p:sp>
          <p:nvSpPr>
            <p:cNvPr id="510" name="Text Box 34"/>
            <p:cNvSpPr txBox="1">
              <a:spLocks noChangeArrowheads="1"/>
            </p:cNvSpPr>
            <p:nvPr/>
          </p:nvSpPr>
          <p:spPr bwMode="auto">
            <a:xfrm>
              <a:off x="808038" y="1752600"/>
              <a:ext cx="3365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FFFFFF"/>
                  </a:solidFill>
                </a:rPr>
                <a:t>S</a:t>
              </a: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511" name="Text Box 35"/>
            <p:cNvSpPr txBox="1">
              <a:spLocks noChangeArrowheads="1"/>
            </p:cNvSpPr>
            <p:nvPr/>
          </p:nvSpPr>
          <p:spPr bwMode="auto">
            <a:xfrm>
              <a:off x="630238" y="2070100"/>
              <a:ext cx="6921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 dirty="0">
                  <a:solidFill>
                    <a:srgbClr val="7030A0"/>
                  </a:solidFill>
                </a:rPr>
                <a:t>1166</a:t>
              </a:r>
            </a:p>
          </p:txBody>
        </p:sp>
        <p:sp>
          <p:nvSpPr>
            <p:cNvPr id="512" name="Text Box 36"/>
            <p:cNvSpPr txBox="1">
              <a:spLocks noChangeArrowheads="1"/>
            </p:cNvSpPr>
            <p:nvPr/>
          </p:nvSpPr>
          <p:spPr bwMode="auto">
            <a:xfrm>
              <a:off x="774700" y="1447800"/>
              <a:ext cx="4381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FF0066"/>
                  </a:solidFill>
                </a:rPr>
                <a:t>88</a:t>
              </a:r>
            </a:p>
          </p:txBody>
        </p:sp>
        <p:sp>
          <p:nvSpPr>
            <p:cNvPr id="513" name="Text Box 37"/>
            <p:cNvSpPr txBox="1">
              <a:spLocks noChangeArrowheads="1"/>
            </p:cNvSpPr>
            <p:nvPr/>
          </p:nvSpPr>
          <p:spPr bwMode="auto">
            <a:xfrm>
              <a:off x="7650163" y="2070100"/>
              <a:ext cx="787395" cy="369332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7030A0"/>
                  </a:solidFill>
                </a:rPr>
                <a:t>y ions</a:t>
              </a:r>
            </a:p>
          </p:txBody>
        </p:sp>
        <p:sp>
          <p:nvSpPr>
            <p:cNvPr id="514" name="Text Box 38"/>
            <p:cNvSpPr txBox="1">
              <a:spLocks noChangeArrowheads="1"/>
            </p:cNvSpPr>
            <p:nvPr/>
          </p:nvSpPr>
          <p:spPr bwMode="auto">
            <a:xfrm>
              <a:off x="7658100" y="1447800"/>
              <a:ext cx="800219" cy="369332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FF0066"/>
                  </a:solidFill>
                </a:rPr>
                <a:t>b ions</a:t>
              </a:r>
            </a:p>
          </p:txBody>
        </p:sp>
      </p:grpSp>
      <p:grpSp>
        <p:nvGrpSpPr>
          <p:cNvPr id="515" name="Group 514"/>
          <p:cNvGrpSpPr/>
          <p:nvPr/>
        </p:nvGrpSpPr>
        <p:grpSpPr>
          <a:xfrm>
            <a:off x="300038" y="2654300"/>
            <a:ext cx="8736012" cy="3960813"/>
            <a:chOff x="300038" y="2654300"/>
            <a:chExt cx="8736012" cy="3960813"/>
          </a:xfrm>
        </p:grpSpPr>
        <p:sp>
          <p:nvSpPr>
            <p:cNvPr id="516" name="Rectangle 39"/>
            <p:cNvSpPr>
              <a:spLocks noChangeArrowheads="1"/>
            </p:cNvSpPr>
            <p:nvPr/>
          </p:nvSpPr>
          <p:spPr bwMode="auto">
            <a:xfrm>
              <a:off x="4295775" y="6248400"/>
              <a:ext cx="56515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1800"/>
                <a:t>m/z</a:t>
              </a:r>
            </a:p>
          </p:txBody>
        </p:sp>
        <p:sp>
          <p:nvSpPr>
            <p:cNvPr id="517" name="Line 40"/>
            <p:cNvSpPr>
              <a:spLocks noChangeShapeType="1"/>
            </p:cNvSpPr>
            <p:nvPr/>
          </p:nvSpPr>
          <p:spPr bwMode="auto">
            <a:xfrm flipV="1">
              <a:off x="111283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8" name="Line 41"/>
            <p:cNvSpPr>
              <a:spLocks noChangeShapeType="1"/>
            </p:cNvSpPr>
            <p:nvPr/>
          </p:nvSpPr>
          <p:spPr bwMode="auto">
            <a:xfrm flipV="1">
              <a:off x="114617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9" name="Line 42"/>
            <p:cNvSpPr>
              <a:spLocks noChangeShapeType="1"/>
            </p:cNvSpPr>
            <p:nvPr/>
          </p:nvSpPr>
          <p:spPr bwMode="auto">
            <a:xfrm flipV="1">
              <a:off x="118268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0" name="Line 43"/>
            <p:cNvSpPr>
              <a:spLocks noChangeShapeType="1"/>
            </p:cNvSpPr>
            <p:nvPr/>
          </p:nvSpPr>
          <p:spPr bwMode="auto">
            <a:xfrm flipV="1">
              <a:off x="120491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1" name="Line 44"/>
            <p:cNvSpPr>
              <a:spLocks noChangeShapeType="1"/>
            </p:cNvSpPr>
            <p:nvPr/>
          </p:nvSpPr>
          <p:spPr bwMode="auto">
            <a:xfrm flipV="1">
              <a:off x="129540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2" name="Line 45"/>
            <p:cNvSpPr>
              <a:spLocks noChangeShapeType="1"/>
            </p:cNvSpPr>
            <p:nvPr/>
          </p:nvSpPr>
          <p:spPr bwMode="auto">
            <a:xfrm flipV="1">
              <a:off x="130651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3" name="Line 46"/>
            <p:cNvSpPr>
              <a:spLocks noChangeShapeType="1"/>
            </p:cNvSpPr>
            <p:nvPr/>
          </p:nvSpPr>
          <p:spPr bwMode="auto">
            <a:xfrm flipV="1">
              <a:off x="131762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4" name="Line 47"/>
            <p:cNvSpPr>
              <a:spLocks noChangeShapeType="1"/>
            </p:cNvSpPr>
            <p:nvPr/>
          </p:nvSpPr>
          <p:spPr bwMode="auto">
            <a:xfrm flipV="1">
              <a:off x="132873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5" name="Line 48"/>
            <p:cNvSpPr>
              <a:spLocks noChangeShapeType="1"/>
            </p:cNvSpPr>
            <p:nvPr/>
          </p:nvSpPr>
          <p:spPr bwMode="auto">
            <a:xfrm flipV="1">
              <a:off x="134143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6" name="Line 49"/>
            <p:cNvSpPr>
              <a:spLocks noChangeShapeType="1"/>
            </p:cNvSpPr>
            <p:nvPr/>
          </p:nvSpPr>
          <p:spPr bwMode="auto">
            <a:xfrm flipV="1">
              <a:off x="135255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7" name="Line 50"/>
            <p:cNvSpPr>
              <a:spLocks noChangeShapeType="1"/>
            </p:cNvSpPr>
            <p:nvPr/>
          </p:nvSpPr>
          <p:spPr bwMode="auto">
            <a:xfrm flipV="1">
              <a:off x="138588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8" name="Line 51"/>
            <p:cNvSpPr>
              <a:spLocks noChangeShapeType="1"/>
            </p:cNvSpPr>
            <p:nvPr/>
          </p:nvSpPr>
          <p:spPr bwMode="auto">
            <a:xfrm flipV="1">
              <a:off x="139858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9" name="Line 52"/>
            <p:cNvSpPr>
              <a:spLocks noChangeShapeType="1"/>
            </p:cNvSpPr>
            <p:nvPr/>
          </p:nvSpPr>
          <p:spPr bwMode="auto">
            <a:xfrm flipV="1">
              <a:off x="140970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0" name="Line 53"/>
            <p:cNvSpPr>
              <a:spLocks noChangeShapeType="1"/>
            </p:cNvSpPr>
            <p:nvPr/>
          </p:nvSpPr>
          <p:spPr bwMode="auto">
            <a:xfrm flipV="1">
              <a:off x="142081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1" name="Line 54"/>
            <p:cNvSpPr>
              <a:spLocks noChangeShapeType="1"/>
            </p:cNvSpPr>
            <p:nvPr/>
          </p:nvSpPr>
          <p:spPr bwMode="auto">
            <a:xfrm flipV="1">
              <a:off x="143192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2" name="Line 55"/>
            <p:cNvSpPr>
              <a:spLocks noChangeShapeType="1"/>
            </p:cNvSpPr>
            <p:nvPr/>
          </p:nvSpPr>
          <p:spPr bwMode="auto">
            <a:xfrm flipV="1">
              <a:off x="144303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3" name="Line 56"/>
            <p:cNvSpPr>
              <a:spLocks noChangeShapeType="1"/>
            </p:cNvSpPr>
            <p:nvPr/>
          </p:nvSpPr>
          <p:spPr bwMode="auto">
            <a:xfrm flipV="1">
              <a:off x="1454150" y="5972175"/>
              <a:ext cx="0" cy="30163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4" name="Line 57"/>
            <p:cNvSpPr>
              <a:spLocks noChangeShapeType="1"/>
            </p:cNvSpPr>
            <p:nvPr/>
          </p:nvSpPr>
          <p:spPr bwMode="auto">
            <a:xfrm flipV="1">
              <a:off x="146526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5" name="Line 58"/>
            <p:cNvSpPr>
              <a:spLocks noChangeShapeType="1"/>
            </p:cNvSpPr>
            <p:nvPr/>
          </p:nvSpPr>
          <p:spPr bwMode="auto">
            <a:xfrm flipV="1">
              <a:off x="147637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6" name="Line 59"/>
            <p:cNvSpPr>
              <a:spLocks noChangeShapeType="1"/>
            </p:cNvSpPr>
            <p:nvPr/>
          </p:nvSpPr>
          <p:spPr bwMode="auto">
            <a:xfrm flipV="1">
              <a:off x="148907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7" name="Line 60"/>
            <p:cNvSpPr>
              <a:spLocks noChangeShapeType="1"/>
            </p:cNvSpPr>
            <p:nvPr/>
          </p:nvSpPr>
          <p:spPr bwMode="auto">
            <a:xfrm flipV="1">
              <a:off x="150018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8" name="Line 61"/>
            <p:cNvSpPr>
              <a:spLocks noChangeShapeType="1"/>
            </p:cNvSpPr>
            <p:nvPr/>
          </p:nvSpPr>
          <p:spPr bwMode="auto">
            <a:xfrm flipV="1">
              <a:off x="152400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9" name="Line 62"/>
            <p:cNvSpPr>
              <a:spLocks noChangeShapeType="1"/>
            </p:cNvSpPr>
            <p:nvPr/>
          </p:nvSpPr>
          <p:spPr bwMode="auto">
            <a:xfrm flipV="1">
              <a:off x="154622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0" name="Line 63"/>
            <p:cNvSpPr>
              <a:spLocks noChangeShapeType="1"/>
            </p:cNvSpPr>
            <p:nvPr/>
          </p:nvSpPr>
          <p:spPr bwMode="auto">
            <a:xfrm flipV="1">
              <a:off x="1557338" y="5942013"/>
              <a:ext cx="0" cy="603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1" name="Line 64"/>
            <p:cNvSpPr>
              <a:spLocks noChangeShapeType="1"/>
            </p:cNvSpPr>
            <p:nvPr/>
          </p:nvSpPr>
          <p:spPr bwMode="auto">
            <a:xfrm flipV="1">
              <a:off x="156845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2" name="Line 65"/>
            <p:cNvSpPr>
              <a:spLocks noChangeShapeType="1"/>
            </p:cNvSpPr>
            <p:nvPr/>
          </p:nvSpPr>
          <p:spPr bwMode="auto">
            <a:xfrm flipV="1">
              <a:off x="159067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3" name="Line 66"/>
            <p:cNvSpPr>
              <a:spLocks noChangeShapeType="1"/>
            </p:cNvSpPr>
            <p:nvPr/>
          </p:nvSpPr>
          <p:spPr bwMode="auto">
            <a:xfrm flipV="1">
              <a:off x="160337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4" name="Line 67"/>
            <p:cNvSpPr>
              <a:spLocks noChangeShapeType="1"/>
            </p:cNvSpPr>
            <p:nvPr/>
          </p:nvSpPr>
          <p:spPr bwMode="auto">
            <a:xfrm flipV="1">
              <a:off x="161290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5" name="Line 68"/>
            <p:cNvSpPr>
              <a:spLocks noChangeShapeType="1"/>
            </p:cNvSpPr>
            <p:nvPr/>
          </p:nvSpPr>
          <p:spPr bwMode="auto">
            <a:xfrm flipV="1">
              <a:off x="1624013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6" name="Line 69"/>
            <p:cNvSpPr>
              <a:spLocks noChangeShapeType="1"/>
            </p:cNvSpPr>
            <p:nvPr/>
          </p:nvSpPr>
          <p:spPr bwMode="auto">
            <a:xfrm flipV="1">
              <a:off x="164941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7" name="Line 70"/>
            <p:cNvSpPr>
              <a:spLocks noChangeShapeType="1"/>
            </p:cNvSpPr>
            <p:nvPr/>
          </p:nvSpPr>
          <p:spPr bwMode="auto">
            <a:xfrm flipV="1">
              <a:off x="1660525" y="5657850"/>
              <a:ext cx="0" cy="344488"/>
            </a:xfrm>
            <a:prstGeom prst="line">
              <a:avLst/>
            </a:prstGeom>
            <a:noFill/>
            <a:ln w="38100">
              <a:solidFill>
                <a:srgbClr val="7030A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8" name="Line 71"/>
            <p:cNvSpPr>
              <a:spLocks noChangeShapeType="1"/>
            </p:cNvSpPr>
            <p:nvPr/>
          </p:nvSpPr>
          <p:spPr bwMode="auto">
            <a:xfrm flipV="1">
              <a:off x="1671638" y="5962650"/>
              <a:ext cx="0" cy="39688"/>
            </a:xfrm>
            <a:prstGeom prst="line">
              <a:avLst/>
            </a:prstGeom>
            <a:noFill/>
            <a:ln w="38100">
              <a:solidFill>
                <a:srgbClr val="7030A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9" name="Line 72"/>
            <p:cNvSpPr>
              <a:spLocks noChangeShapeType="1"/>
            </p:cNvSpPr>
            <p:nvPr/>
          </p:nvSpPr>
          <p:spPr bwMode="auto">
            <a:xfrm flipV="1">
              <a:off x="169386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0" name="Line 73"/>
            <p:cNvSpPr>
              <a:spLocks noChangeShapeType="1"/>
            </p:cNvSpPr>
            <p:nvPr/>
          </p:nvSpPr>
          <p:spPr bwMode="auto">
            <a:xfrm flipV="1">
              <a:off x="170497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1" name="Line 74"/>
            <p:cNvSpPr>
              <a:spLocks noChangeShapeType="1"/>
            </p:cNvSpPr>
            <p:nvPr/>
          </p:nvSpPr>
          <p:spPr bwMode="auto">
            <a:xfrm flipV="1">
              <a:off x="172720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2" name="Line 75"/>
            <p:cNvSpPr>
              <a:spLocks noChangeShapeType="1"/>
            </p:cNvSpPr>
            <p:nvPr/>
          </p:nvSpPr>
          <p:spPr bwMode="auto">
            <a:xfrm flipV="1">
              <a:off x="173990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3" name="Line 76"/>
            <p:cNvSpPr>
              <a:spLocks noChangeShapeType="1"/>
            </p:cNvSpPr>
            <p:nvPr/>
          </p:nvSpPr>
          <p:spPr bwMode="auto">
            <a:xfrm flipV="1">
              <a:off x="1751013" y="5913438"/>
              <a:ext cx="0" cy="88900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4" name="Line 77"/>
            <p:cNvSpPr>
              <a:spLocks noChangeShapeType="1"/>
            </p:cNvSpPr>
            <p:nvPr/>
          </p:nvSpPr>
          <p:spPr bwMode="auto">
            <a:xfrm flipV="1">
              <a:off x="1762125" y="5903913"/>
              <a:ext cx="0" cy="984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5" name="Line 78"/>
            <p:cNvSpPr>
              <a:spLocks noChangeShapeType="1"/>
            </p:cNvSpPr>
            <p:nvPr/>
          </p:nvSpPr>
          <p:spPr bwMode="auto">
            <a:xfrm flipV="1">
              <a:off x="1774825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6" name="Line 79"/>
            <p:cNvSpPr>
              <a:spLocks noChangeShapeType="1"/>
            </p:cNvSpPr>
            <p:nvPr/>
          </p:nvSpPr>
          <p:spPr bwMode="auto">
            <a:xfrm flipV="1">
              <a:off x="181927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7" name="Line 80"/>
            <p:cNvSpPr>
              <a:spLocks noChangeShapeType="1"/>
            </p:cNvSpPr>
            <p:nvPr/>
          </p:nvSpPr>
          <p:spPr bwMode="auto">
            <a:xfrm flipV="1">
              <a:off x="183197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8" name="Line 81"/>
            <p:cNvSpPr>
              <a:spLocks noChangeShapeType="1"/>
            </p:cNvSpPr>
            <p:nvPr/>
          </p:nvSpPr>
          <p:spPr bwMode="auto">
            <a:xfrm flipV="1">
              <a:off x="184150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9" name="Line 82"/>
            <p:cNvSpPr>
              <a:spLocks noChangeShapeType="1"/>
            </p:cNvSpPr>
            <p:nvPr/>
          </p:nvSpPr>
          <p:spPr bwMode="auto">
            <a:xfrm flipV="1">
              <a:off x="1854200" y="5972175"/>
              <a:ext cx="0" cy="30163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0" name="Line 83"/>
            <p:cNvSpPr>
              <a:spLocks noChangeShapeType="1"/>
            </p:cNvSpPr>
            <p:nvPr/>
          </p:nvSpPr>
          <p:spPr bwMode="auto">
            <a:xfrm flipV="1">
              <a:off x="186531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1" name="Line 84"/>
            <p:cNvSpPr>
              <a:spLocks noChangeShapeType="1"/>
            </p:cNvSpPr>
            <p:nvPr/>
          </p:nvSpPr>
          <p:spPr bwMode="auto">
            <a:xfrm flipV="1">
              <a:off x="187642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2" name="Line 85"/>
            <p:cNvSpPr>
              <a:spLocks noChangeShapeType="1"/>
            </p:cNvSpPr>
            <p:nvPr/>
          </p:nvSpPr>
          <p:spPr bwMode="auto">
            <a:xfrm flipV="1">
              <a:off x="188912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3" name="Line 86"/>
            <p:cNvSpPr>
              <a:spLocks noChangeShapeType="1"/>
            </p:cNvSpPr>
            <p:nvPr/>
          </p:nvSpPr>
          <p:spPr bwMode="auto">
            <a:xfrm flipV="1">
              <a:off x="192087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0066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4" name="Line 87"/>
            <p:cNvSpPr>
              <a:spLocks noChangeShapeType="1"/>
            </p:cNvSpPr>
            <p:nvPr/>
          </p:nvSpPr>
          <p:spPr bwMode="auto">
            <a:xfrm flipV="1">
              <a:off x="196850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0066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5" name="Line 88"/>
            <p:cNvSpPr>
              <a:spLocks noChangeShapeType="1"/>
            </p:cNvSpPr>
            <p:nvPr/>
          </p:nvSpPr>
          <p:spPr bwMode="auto">
            <a:xfrm flipV="1">
              <a:off x="1979613" y="5383213"/>
              <a:ext cx="0" cy="619125"/>
            </a:xfrm>
            <a:prstGeom prst="line">
              <a:avLst/>
            </a:prstGeom>
            <a:noFill/>
            <a:ln w="38100">
              <a:solidFill>
                <a:srgbClr val="FF0066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6" name="Line 89"/>
            <p:cNvSpPr>
              <a:spLocks noChangeShapeType="1"/>
            </p:cNvSpPr>
            <p:nvPr/>
          </p:nvSpPr>
          <p:spPr bwMode="auto">
            <a:xfrm flipV="1">
              <a:off x="1990725" y="5903913"/>
              <a:ext cx="0" cy="98425"/>
            </a:xfrm>
            <a:prstGeom prst="line">
              <a:avLst/>
            </a:prstGeom>
            <a:noFill/>
            <a:ln w="38100">
              <a:solidFill>
                <a:srgbClr val="FF0066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7" name="Line 90"/>
            <p:cNvSpPr>
              <a:spLocks noChangeShapeType="1"/>
            </p:cNvSpPr>
            <p:nvPr/>
          </p:nvSpPr>
          <p:spPr bwMode="auto">
            <a:xfrm flipV="1">
              <a:off x="200342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0066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8" name="Line 91"/>
            <p:cNvSpPr>
              <a:spLocks noChangeShapeType="1"/>
            </p:cNvSpPr>
            <p:nvPr/>
          </p:nvSpPr>
          <p:spPr bwMode="auto">
            <a:xfrm flipV="1">
              <a:off x="202406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9" name="Line 92"/>
            <p:cNvSpPr>
              <a:spLocks noChangeShapeType="1"/>
            </p:cNvSpPr>
            <p:nvPr/>
          </p:nvSpPr>
          <p:spPr bwMode="auto">
            <a:xfrm flipV="1">
              <a:off x="203517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0" name="Line 93"/>
            <p:cNvSpPr>
              <a:spLocks noChangeShapeType="1"/>
            </p:cNvSpPr>
            <p:nvPr/>
          </p:nvSpPr>
          <p:spPr bwMode="auto">
            <a:xfrm flipV="1">
              <a:off x="209232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1" name="Line 94"/>
            <p:cNvSpPr>
              <a:spLocks noChangeShapeType="1"/>
            </p:cNvSpPr>
            <p:nvPr/>
          </p:nvSpPr>
          <p:spPr bwMode="auto">
            <a:xfrm flipV="1">
              <a:off x="211455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2" name="Line 95"/>
            <p:cNvSpPr>
              <a:spLocks noChangeShapeType="1"/>
            </p:cNvSpPr>
            <p:nvPr/>
          </p:nvSpPr>
          <p:spPr bwMode="auto">
            <a:xfrm flipV="1">
              <a:off x="212725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3" name="Line 96"/>
            <p:cNvSpPr>
              <a:spLocks noChangeShapeType="1"/>
            </p:cNvSpPr>
            <p:nvPr/>
          </p:nvSpPr>
          <p:spPr bwMode="auto">
            <a:xfrm flipV="1">
              <a:off x="213836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4" name="Line 97"/>
            <p:cNvSpPr>
              <a:spLocks noChangeShapeType="1"/>
            </p:cNvSpPr>
            <p:nvPr/>
          </p:nvSpPr>
          <p:spPr bwMode="auto">
            <a:xfrm flipV="1">
              <a:off x="214947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5" name="Line 98"/>
            <p:cNvSpPr>
              <a:spLocks noChangeShapeType="1"/>
            </p:cNvSpPr>
            <p:nvPr/>
          </p:nvSpPr>
          <p:spPr bwMode="auto">
            <a:xfrm flipV="1">
              <a:off x="216058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6" name="Line 99"/>
            <p:cNvSpPr>
              <a:spLocks noChangeShapeType="1"/>
            </p:cNvSpPr>
            <p:nvPr/>
          </p:nvSpPr>
          <p:spPr bwMode="auto">
            <a:xfrm flipV="1">
              <a:off x="2171700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7" name="Line 100"/>
            <p:cNvSpPr>
              <a:spLocks noChangeShapeType="1"/>
            </p:cNvSpPr>
            <p:nvPr/>
          </p:nvSpPr>
          <p:spPr bwMode="auto">
            <a:xfrm flipV="1">
              <a:off x="218281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8" name="Line 101"/>
            <p:cNvSpPr>
              <a:spLocks noChangeShapeType="1"/>
            </p:cNvSpPr>
            <p:nvPr/>
          </p:nvSpPr>
          <p:spPr bwMode="auto">
            <a:xfrm flipV="1">
              <a:off x="220662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9" name="Line 102"/>
            <p:cNvSpPr>
              <a:spLocks noChangeShapeType="1"/>
            </p:cNvSpPr>
            <p:nvPr/>
          </p:nvSpPr>
          <p:spPr bwMode="auto">
            <a:xfrm flipV="1">
              <a:off x="221773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0" name="Line 103"/>
            <p:cNvSpPr>
              <a:spLocks noChangeShapeType="1"/>
            </p:cNvSpPr>
            <p:nvPr/>
          </p:nvSpPr>
          <p:spPr bwMode="auto">
            <a:xfrm flipV="1">
              <a:off x="222885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1" name="Line 104"/>
            <p:cNvSpPr>
              <a:spLocks noChangeShapeType="1"/>
            </p:cNvSpPr>
            <p:nvPr/>
          </p:nvSpPr>
          <p:spPr bwMode="auto">
            <a:xfrm flipV="1">
              <a:off x="2239963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2" name="Line 105"/>
            <p:cNvSpPr>
              <a:spLocks noChangeShapeType="1"/>
            </p:cNvSpPr>
            <p:nvPr/>
          </p:nvSpPr>
          <p:spPr bwMode="auto">
            <a:xfrm flipV="1">
              <a:off x="226218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3" name="Line 106"/>
            <p:cNvSpPr>
              <a:spLocks noChangeShapeType="1"/>
            </p:cNvSpPr>
            <p:nvPr/>
          </p:nvSpPr>
          <p:spPr bwMode="auto">
            <a:xfrm flipV="1">
              <a:off x="228600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4" name="Line 107"/>
            <p:cNvSpPr>
              <a:spLocks noChangeShapeType="1"/>
            </p:cNvSpPr>
            <p:nvPr/>
          </p:nvSpPr>
          <p:spPr bwMode="auto">
            <a:xfrm flipV="1">
              <a:off x="229711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5" name="Line 108"/>
            <p:cNvSpPr>
              <a:spLocks noChangeShapeType="1"/>
            </p:cNvSpPr>
            <p:nvPr/>
          </p:nvSpPr>
          <p:spPr bwMode="auto">
            <a:xfrm flipV="1">
              <a:off x="230981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6" name="Line 109"/>
            <p:cNvSpPr>
              <a:spLocks noChangeShapeType="1"/>
            </p:cNvSpPr>
            <p:nvPr/>
          </p:nvSpPr>
          <p:spPr bwMode="auto">
            <a:xfrm flipV="1">
              <a:off x="232092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7" name="Line 110"/>
            <p:cNvSpPr>
              <a:spLocks noChangeShapeType="1"/>
            </p:cNvSpPr>
            <p:nvPr/>
          </p:nvSpPr>
          <p:spPr bwMode="auto">
            <a:xfrm flipV="1">
              <a:off x="234315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8" name="Line 111"/>
            <p:cNvSpPr>
              <a:spLocks noChangeShapeType="1"/>
            </p:cNvSpPr>
            <p:nvPr/>
          </p:nvSpPr>
          <p:spPr bwMode="auto">
            <a:xfrm flipV="1">
              <a:off x="235426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9" name="Line 112"/>
            <p:cNvSpPr>
              <a:spLocks noChangeShapeType="1"/>
            </p:cNvSpPr>
            <p:nvPr/>
          </p:nvSpPr>
          <p:spPr bwMode="auto">
            <a:xfrm flipV="1">
              <a:off x="236537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0" name="Line 113"/>
            <p:cNvSpPr>
              <a:spLocks noChangeShapeType="1"/>
            </p:cNvSpPr>
            <p:nvPr/>
          </p:nvSpPr>
          <p:spPr bwMode="auto">
            <a:xfrm flipV="1">
              <a:off x="237648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1" name="Line 114"/>
            <p:cNvSpPr>
              <a:spLocks noChangeShapeType="1"/>
            </p:cNvSpPr>
            <p:nvPr/>
          </p:nvSpPr>
          <p:spPr bwMode="auto">
            <a:xfrm flipV="1">
              <a:off x="238918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2" name="Line 115"/>
            <p:cNvSpPr>
              <a:spLocks noChangeShapeType="1"/>
            </p:cNvSpPr>
            <p:nvPr/>
          </p:nvSpPr>
          <p:spPr bwMode="auto">
            <a:xfrm flipV="1">
              <a:off x="239871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3" name="Line 116"/>
            <p:cNvSpPr>
              <a:spLocks noChangeShapeType="1"/>
            </p:cNvSpPr>
            <p:nvPr/>
          </p:nvSpPr>
          <p:spPr bwMode="auto">
            <a:xfrm flipV="1">
              <a:off x="240982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4" name="Line 117"/>
            <p:cNvSpPr>
              <a:spLocks noChangeShapeType="1"/>
            </p:cNvSpPr>
            <p:nvPr/>
          </p:nvSpPr>
          <p:spPr bwMode="auto">
            <a:xfrm flipV="1">
              <a:off x="242093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5" name="Line 118"/>
            <p:cNvSpPr>
              <a:spLocks noChangeShapeType="1"/>
            </p:cNvSpPr>
            <p:nvPr/>
          </p:nvSpPr>
          <p:spPr bwMode="auto">
            <a:xfrm flipV="1">
              <a:off x="243522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6" name="Line 119"/>
            <p:cNvSpPr>
              <a:spLocks noChangeShapeType="1"/>
            </p:cNvSpPr>
            <p:nvPr/>
          </p:nvSpPr>
          <p:spPr bwMode="auto">
            <a:xfrm flipV="1">
              <a:off x="244633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7" name="Line 120"/>
            <p:cNvSpPr>
              <a:spLocks noChangeShapeType="1"/>
            </p:cNvSpPr>
            <p:nvPr/>
          </p:nvSpPr>
          <p:spPr bwMode="auto">
            <a:xfrm flipV="1">
              <a:off x="2457450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8" name="Line 121"/>
            <p:cNvSpPr>
              <a:spLocks noChangeShapeType="1"/>
            </p:cNvSpPr>
            <p:nvPr/>
          </p:nvSpPr>
          <p:spPr bwMode="auto">
            <a:xfrm flipV="1">
              <a:off x="2468563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9" name="Line 122"/>
            <p:cNvSpPr>
              <a:spLocks noChangeShapeType="1"/>
            </p:cNvSpPr>
            <p:nvPr/>
          </p:nvSpPr>
          <p:spPr bwMode="auto">
            <a:xfrm flipV="1">
              <a:off x="2479675" y="5951538"/>
              <a:ext cx="0" cy="50800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0" name="Line 123"/>
            <p:cNvSpPr>
              <a:spLocks noChangeShapeType="1"/>
            </p:cNvSpPr>
            <p:nvPr/>
          </p:nvSpPr>
          <p:spPr bwMode="auto">
            <a:xfrm flipV="1">
              <a:off x="249078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1" name="Line 124"/>
            <p:cNvSpPr>
              <a:spLocks noChangeShapeType="1"/>
            </p:cNvSpPr>
            <p:nvPr/>
          </p:nvSpPr>
          <p:spPr bwMode="auto">
            <a:xfrm flipV="1">
              <a:off x="250348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2" name="Line 125"/>
            <p:cNvSpPr>
              <a:spLocks noChangeShapeType="1"/>
            </p:cNvSpPr>
            <p:nvPr/>
          </p:nvSpPr>
          <p:spPr bwMode="auto">
            <a:xfrm flipV="1">
              <a:off x="251301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3" name="Line 126"/>
            <p:cNvSpPr>
              <a:spLocks noChangeShapeType="1"/>
            </p:cNvSpPr>
            <p:nvPr/>
          </p:nvSpPr>
          <p:spPr bwMode="auto">
            <a:xfrm flipV="1">
              <a:off x="253523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4" name="Line 127"/>
            <p:cNvSpPr>
              <a:spLocks noChangeShapeType="1"/>
            </p:cNvSpPr>
            <p:nvPr/>
          </p:nvSpPr>
          <p:spPr bwMode="auto">
            <a:xfrm flipV="1">
              <a:off x="254793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5" name="Line 128"/>
            <p:cNvSpPr>
              <a:spLocks noChangeShapeType="1"/>
            </p:cNvSpPr>
            <p:nvPr/>
          </p:nvSpPr>
          <p:spPr bwMode="auto">
            <a:xfrm flipV="1">
              <a:off x="2560638" y="5942013"/>
              <a:ext cx="0" cy="603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6" name="Line 129"/>
            <p:cNvSpPr>
              <a:spLocks noChangeShapeType="1"/>
            </p:cNvSpPr>
            <p:nvPr/>
          </p:nvSpPr>
          <p:spPr bwMode="auto">
            <a:xfrm flipV="1">
              <a:off x="257016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7" name="Line 130"/>
            <p:cNvSpPr>
              <a:spLocks noChangeShapeType="1"/>
            </p:cNvSpPr>
            <p:nvPr/>
          </p:nvSpPr>
          <p:spPr bwMode="auto">
            <a:xfrm flipV="1">
              <a:off x="2581275" y="5962650"/>
              <a:ext cx="0" cy="3968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8" name="Line 131"/>
            <p:cNvSpPr>
              <a:spLocks noChangeShapeType="1"/>
            </p:cNvSpPr>
            <p:nvPr/>
          </p:nvSpPr>
          <p:spPr bwMode="auto">
            <a:xfrm flipV="1">
              <a:off x="2593975" y="5688013"/>
              <a:ext cx="0" cy="314325"/>
            </a:xfrm>
            <a:prstGeom prst="line">
              <a:avLst/>
            </a:prstGeom>
            <a:noFill/>
            <a:ln w="38100">
              <a:solidFill>
                <a:srgbClr val="7030A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9" name="Line 132"/>
            <p:cNvSpPr>
              <a:spLocks noChangeShapeType="1"/>
            </p:cNvSpPr>
            <p:nvPr/>
          </p:nvSpPr>
          <p:spPr bwMode="auto">
            <a:xfrm flipV="1">
              <a:off x="2605088" y="5922963"/>
              <a:ext cx="0" cy="79375"/>
            </a:xfrm>
            <a:prstGeom prst="line">
              <a:avLst/>
            </a:prstGeom>
            <a:noFill/>
            <a:ln w="38100">
              <a:solidFill>
                <a:srgbClr val="7030A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0" name="Line 133"/>
            <p:cNvSpPr>
              <a:spLocks noChangeShapeType="1"/>
            </p:cNvSpPr>
            <p:nvPr/>
          </p:nvSpPr>
          <p:spPr bwMode="auto">
            <a:xfrm flipV="1">
              <a:off x="261778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1" name="Line 134"/>
            <p:cNvSpPr>
              <a:spLocks noChangeShapeType="1"/>
            </p:cNvSpPr>
            <p:nvPr/>
          </p:nvSpPr>
          <p:spPr bwMode="auto">
            <a:xfrm flipV="1">
              <a:off x="262731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7030A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2" name="Line 135"/>
            <p:cNvSpPr>
              <a:spLocks noChangeShapeType="1"/>
            </p:cNvSpPr>
            <p:nvPr/>
          </p:nvSpPr>
          <p:spPr bwMode="auto">
            <a:xfrm flipV="1">
              <a:off x="263842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3" name="Line 136"/>
            <p:cNvSpPr>
              <a:spLocks noChangeShapeType="1"/>
            </p:cNvSpPr>
            <p:nvPr/>
          </p:nvSpPr>
          <p:spPr bwMode="auto">
            <a:xfrm flipV="1">
              <a:off x="265112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4" name="Line 137"/>
            <p:cNvSpPr>
              <a:spLocks noChangeShapeType="1"/>
            </p:cNvSpPr>
            <p:nvPr/>
          </p:nvSpPr>
          <p:spPr bwMode="auto">
            <a:xfrm flipV="1">
              <a:off x="266223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5" name="Line 138"/>
            <p:cNvSpPr>
              <a:spLocks noChangeShapeType="1"/>
            </p:cNvSpPr>
            <p:nvPr/>
          </p:nvSpPr>
          <p:spPr bwMode="auto">
            <a:xfrm flipV="1">
              <a:off x="2674938" y="5962650"/>
              <a:ext cx="0" cy="3968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6" name="Line 139"/>
            <p:cNvSpPr>
              <a:spLocks noChangeShapeType="1"/>
            </p:cNvSpPr>
            <p:nvPr/>
          </p:nvSpPr>
          <p:spPr bwMode="auto">
            <a:xfrm flipV="1">
              <a:off x="2684463" y="5932488"/>
              <a:ext cx="0" cy="69850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7" name="Line 140"/>
            <p:cNvSpPr>
              <a:spLocks noChangeShapeType="1"/>
            </p:cNvSpPr>
            <p:nvPr/>
          </p:nvSpPr>
          <p:spPr bwMode="auto">
            <a:xfrm flipV="1">
              <a:off x="2695575" y="5962650"/>
              <a:ext cx="0" cy="3968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8" name="Line 141"/>
            <p:cNvSpPr>
              <a:spLocks noChangeShapeType="1"/>
            </p:cNvSpPr>
            <p:nvPr/>
          </p:nvSpPr>
          <p:spPr bwMode="auto">
            <a:xfrm flipV="1">
              <a:off x="271780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9" name="Line 142"/>
            <p:cNvSpPr>
              <a:spLocks noChangeShapeType="1"/>
            </p:cNvSpPr>
            <p:nvPr/>
          </p:nvSpPr>
          <p:spPr bwMode="auto">
            <a:xfrm flipV="1">
              <a:off x="272891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0" name="Line 143"/>
            <p:cNvSpPr>
              <a:spLocks noChangeShapeType="1"/>
            </p:cNvSpPr>
            <p:nvPr/>
          </p:nvSpPr>
          <p:spPr bwMode="auto">
            <a:xfrm flipV="1">
              <a:off x="274002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1" name="Line 144"/>
            <p:cNvSpPr>
              <a:spLocks noChangeShapeType="1"/>
            </p:cNvSpPr>
            <p:nvPr/>
          </p:nvSpPr>
          <p:spPr bwMode="auto">
            <a:xfrm flipV="1">
              <a:off x="275272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2" name="Line 145"/>
            <p:cNvSpPr>
              <a:spLocks noChangeShapeType="1"/>
            </p:cNvSpPr>
            <p:nvPr/>
          </p:nvSpPr>
          <p:spPr bwMode="auto">
            <a:xfrm flipV="1">
              <a:off x="2765425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3" name="Line 146"/>
            <p:cNvSpPr>
              <a:spLocks noChangeShapeType="1"/>
            </p:cNvSpPr>
            <p:nvPr/>
          </p:nvSpPr>
          <p:spPr bwMode="auto">
            <a:xfrm flipV="1">
              <a:off x="277653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4" name="Line 147"/>
            <p:cNvSpPr>
              <a:spLocks noChangeShapeType="1"/>
            </p:cNvSpPr>
            <p:nvPr/>
          </p:nvSpPr>
          <p:spPr bwMode="auto">
            <a:xfrm flipV="1">
              <a:off x="2789238" y="5922963"/>
              <a:ext cx="0" cy="79375"/>
            </a:xfrm>
            <a:prstGeom prst="line">
              <a:avLst/>
            </a:prstGeom>
            <a:noFill/>
            <a:ln w="28575">
              <a:solidFill>
                <a:srgbClr val="FF0066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5" name="Line 148"/>
            <p:cNvSpPr>
              <a:spLocks noChangeShapeType="1"/>
            </p:cNvSpPr>
            <p:nvPr/>
          </p:nvSpPr>
          <p:spPr bwMode="auto">
            <a:xfrm flipV="1">
              <a:off x="2798763" y="5481638"/>
              <a:ext cx="0" cy="520700"/>
            </a:xfrm>
            <a:prstGeom prst="line">
              <a:avLst/>
            </a:prstGeom>
            <a:noFill/>
            <a:ln w="38100">
              <a:solidFill>
                <a:srgbClr val="FF0066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6" name="Line 149"/>
            <p:cNvSpPr>
              <a:spLocks noChangeShapeType="1"/>
            </p:cNvSpPr>
            <p:nvPr/>
          </p:nvSpPr>
          <p:spPr bwMode="auto">
            <a:xfrm flipV="1">
              <a:off x="2809875" y="5903913"/>
              <a:ext cx="0" cy="98425"/>
            </a:xfrm>
            <a:prstGeom prst="line">
              <a:avLst/>
            </a:prstGeom>
            <a:noFill/>
            <a:ln w="38100">
              <a:solidFill>
                <a:srgbClr val="FF0066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7" name="Line 150"/>
            <p:cNvSpPr>
              <a:spLocks noChangeShapeType="1"/>
            </p:cNvSpPr>
            <p:nvPr/>
          </p:nvSpPr>
          <p:spPr bwMode="auto">
            <a:xfrm flipV="1">
              <a:off x="2820988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0066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8" name="Line 151"/>
            <p:cNvSpPr>
              <a:spLocks noChangeShapeType="1"/>
            </p:cNvSpPr>
            <p:nvPr/>
          </p:nvSpPr>
          <p:spPr bwMode="auto">
            <a:xfrm flipV="1">
              <a:off x="283210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0066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9" name="Line 152"/>
            <p:cNvSpPr>
              <a:spLocks noChangeShapeType="1"/>
            </p:cNvSpPr>
            <p:nvPr/>
          </p:nvSpPr>
          <p:spPr bwMode="auto">
            <a:xfrm flipV="1">
              <a:off x="284321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0066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0" name="Line 153"/>
            <p:cNvSpPr>
              <a:spLocks noChangeShapeType="1"/>
            </p:cNvSpPr>
            <p:nvPr/>
          </p:nvSpPr>
          <p:spPr bwMode="auto">
            <a:xfrm flipV="1">
              <a:off x="285432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0066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1" name="Line 154"/>
            <p:cNvSpPr>
              <a:spLocks noChangeShapeType="1"/>
            </p:cNvSpPr>
            <p:nvPr/>
          </p:nvSpPr>
          <p:spPr bwMode="auto">
            <a:xfrm flipV="1">
              <a:off x="286543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2" name="Line 155"/>
            <p:cNvSpPr>
              <a:spLocks noChangeShapeType="1"/>
            </p:cNvSpPr>
            <p:nvPr/>
          </p:nvSpPr>
          <p:spPr bwMode="auto">
            <a:xfrm flipV="1">
              <a:off x="288925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3" name="Line 156"/>
            <p:cNvSpPr>
              <a:spLocks noChangeShapeType="1"/>
            </p:cNvSpPr>
            <p:nvPr/>
          </p:nvSpPr>
          <p:spPr bwMode="auto">
            <a:xfrm flipV="1">
              <a:off x="290353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4" name="Line 157"/>
            <p:cNvSpPr>
              <a:spLocks noChangeShapeType="1"/>
            </p:cNvSpPr>
            <p:nvPr/>
          </p:nvSpPr>
          <p:spPr bwMode="auto">
            <a:xfrm flipV="1">
              <a:off x="2913063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5" name="Line 158"/>
            <p:cNvSpPr>
              <a:spLocks noChangeShapeType="1"/>
            </p:cNvSpPr>
            <p:nvPr/>
          </p:nvSpPr>
          <p:spPr bwMode="auto">
            <a:xfrm flipV="1">
              <a:off x="292417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6" name="Line 159"/>
            <p:cNvSpPr>
              <a:spLocks noChangeShapeType="1"/>
            </p:cNvSpPr>
            <p:nvPr/>
          </p:nvSpPr>
          <p:spPr bwMode="auto">
            <a:xfrm flipV="1">
              <a:off x="293528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7" name="Line 160"/>
            <p:cNvSpPr>
              <a:spLocks noChangeShapeType="1"/>
            </p:cNvSpPr>
            <p:nvPr/>
          </p:nvSpPr>
          <p:spPr bwMode="auto">
            <a:xfrm flipV="1">
              <a:off x="295751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8" name="Line 161"/>
            <p:cNvSpPr>
              <a:spLocks noChangeShapeType="1"/>
            </p:cNvSpPr>
            <p:nvPr/>
          </p:nvSpPr>
          <p:spPr bwMode="auto">
            <a:xfrm flipV="1">
              <a:off x="296862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9" name="Line 162"/>
            <p:cNvSpPr>
              <a:spLocks noChangeShapeType="1"/>
            </p:cNvSpPr>
            <p:nvPr/>
          </p:nvSpPr>
          <p:spPr bwMode="auto">
            <a:xfrm flipV="1">
              <a:off x="297973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0" name="Line 163"/>
            <p:cNvSpPr>
              <a:spLocks noChangeShapeType="1"/>
            </p:cNvSpPr>
            <p:nvPr/>
          </p:nvSpPr>
          <p:spPr bwMode="auto">
            <a:xfrm flipV="1">
              <a:off x="299243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1" name="Line 164"/>
            <p:cNvSpPr>
              <a:spLocks noChangeShapeType="1"/>
            </p:cNvSpPr>
            <p:nvPr/>
          </p:nvSpPr>
          <p:spPr bwMode="auto">
            <a:xfrm flipV="1">
              <a:off x="300355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2" name="Line 165"/>
            <p:cNvSpPr>
              <a:spLocks noChangeShapeType="1"/>
            </p:cNvSpPr>
            <p:nvPr/>
          </p:nvSpPr>
          <p:spPr bwMode="auto">
            <a:xfrm flipV="1">
              <a:off x="301466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3" name="Line 166"/>
            <p:cNvSpPr>
              <a:spLocks noChangeShapeType="1"/>
            </p:cNvSpPr>
            <p:nvPr/>
          </p:nvSpPr>
          <p:spPr bwMode="auto">
            <a:xfrm flipV="1">
              <a:off x="3036888" y="5962650"/>
              <a:ext cx="0" cy="3968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4" name="Line 167"/>
            <p:cNvSpPr>
              <a:spLocks noChangeShapeType="1"/>
            </p:cNvSpPr>
            <p:nvPr/>
          </p:nvSpPr>
          <p:spPr bwMode="auto">
            <a:xfrm flipV="1">
              <a:off x="304800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5" name="Line 168"/>
            <p:cNvSpPr>
              <a:spLocks noChangeShapeType="1"/>
            </p:cNvSpPr>
            <p:nvPr/>
          </p:nvSpPr>
          <p:spPr bwMode="auto">
            <a:xfrm flipV="1">
              <a:off x="306070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6" name="Line 169"/>
            <p:cNvSpPr>
              <a:spLocks noChangeShapeType="1"/>
            </p:cNvSpPr>
            <p:nvPr/>
          </p:nvSpPr>
          <p:spPr bwMode="auto">
            <a:xfrm flipV="1">
              <a:off x="3082925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7" name="Line 170"/>
            <p:cNvSpPr>
              <a:spLocks noChangeShapeType="1"/>
            </p:cNvSpPr>
            <p:nvPr/>
          </p:nvSpPr>
          <p:spPr bwMode="auto">
            <a:xfrm flipV="1">
              <a:off x="3106738" y="5972175"/>
              <a:ext cx="0" cy="30163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8" name="Line 171"/>
            <p:cNvSpPr>
              <a:spLocks noChangeShapeType="1"/>
            </p:cNvSpPr>
            <p:nvPr/>
          </p:nvSpPr>
          <p:spPr bwMode="auto">
            <a:xfrm flipV="1">
              <a:off x="311785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9" name="Line 172"/>
            <p:cNvSpPr>
              <a:spLocks noChangeShapeType="1"/>
            </p:cNvSpPr>
            <p:nvPr/>
          </p:nvSpPr>
          <p:spPr bwMode="auto">
            <a:xfrm flipV="1">
              <a:off x="312896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0" name="Line 173"/>
            <p:cNvSpPr>
              <a:spLocks noChangeShapeType="1"/>
            </p:cNvSpPr>
            <p:nvPr/>
          </p:nvSpPr>
          <p:spPr bwMode="auto">
            <a:xfrm flipV="1">
              <a:off x="314007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1" name="Line 174"/>
            <p:cNvSpPr>
              <a:spLocks noChangeShapeType="1"/>
            </p:cNvSpPr>
            <p:nvPr/>
          </p:nvSpPr>
          <p:spPr bwMode="auto">
            <a:xfrm flipV="1">
              <a:off x="315118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2" name="Line 175"/>
            <p:cNvSpPr>
              <a:spLocks noChangeShapeType="1"/>
            </p:cNvSpPr>
            <p:nvPr/>
          </p:nvSpPr>
          <p:spPr bwMode="auto">
            <a:xfrm flipV="1">
              <a:off x="316230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3" name="Line 176"/>
            <p:cNvSpPr>
              <a:spLocks noChangeShapeType="1"/>
            </p:cNvSpPr>
            <p:nvPr/>
          </p:nvSpPr>
          <p:spPr bwMode="auto">
            <a:xfrm flipV="1">
              <a:off x="3175000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4" name="Line 177"/>
            <p:cNvSpPr>
              <a:spLocks noChangeShapeType="1"/>
            </p:cNvSpPr>
            <p:nvPr/>
          </p:nvSpPr>
          <p:spPr bwMode="auto">
            <a:xfrm flipV="1">
              <a:off x="318452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5" name="Line 178"/>
            <p:cNvSpPr>
              <a:spLocks noChangeShapeType="1"/>
            </p:cNvSpPr>
            <p:nvPr/>
          </p:nvSpPr>
          <p:spPr bwMode="auto">
            <a:xfrm flipV="1">
              <a:off x="319563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6" name="Line 179"/>
            <p:cNvSpPr>
              <a:spLocks noChangeShapeType="1"/>
            </p:cNvSpPr>
            <p:nvPr/>
          </p:nvSpPr>
          <p:spPr bwMode="auto">
            <a:xfrm flipV="1">
              <a:off x="322103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7" name="Line 180"/>
            <p:cNvSpPr>
              <a:spLocks noChangeShapeType="1"/>
            </p:cNvSpPr>
            <p:nvPr/>
          </p:nvSpPr>
          <p:spPr bwMode="auto">
            <a:xfrm flipV="1">
              <a:off x="324326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8" name="Line 181"/>
            <p:cNvSpPr>
              <a:spLocks noChangeShapeType="1"/>
            </p:cNvSpPr>
            <p:nvPr/>
          </p:nvSpPr>
          <p:spPr bwMode="auto">
            <a:xfrm flipV="1">
              <a:off x="325437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9" name="Line 182"/>
            <p:cNvSpPr>
              <a:spLocks noChangeShapeType="1"/>
            </p:cNvSpPr>
            <p:nvPr/>
          </p:nvSpPr>
          <p:spPr bwMode="auto">
            <a:xfrm flipV="1">
              <a:off x="326548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0" name="Line 183"/>
            <p:cNvSpPr>
              <a:spLocks noChangeShapeType="1"/>
            </p:cNvSpPr>
            <p:nvPr/>
          </p:nvSpPr>
          <p:spPr bwMode="auto">
            <a:xfrm flipV="1">
              <a:off x="3276600" y="5972175"/>
              <a:ext cx="0" cy="30163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1" name="Line 184"/>
            <p:cNvSpPr>
              <a:spLocks noChangeShapeType="1"/>
            </p:cNvSpPr>
            <p:nvPr/>
          </p:nvSpPr>
          <p:spPr bwMode="auto">
            <a:xfrm flipV="1">
              <a:off x="328930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2" name="Line 185"/>
            <p:cNvSpPr>
              <a:spLocks noChangeShapeType="1"/>
            </p:cNvSpPr>
            <p:nvPr/>
          </p:nvSpPr>
          <p:spPr bwMode="auto">
            <a:xfrm flipV="1">
              <a:off x="329882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3" name="Line 186"/>
            <p:cNvSpPr>
              <a:spLocks noChangeShapeType="1"/>
            </p:cNvSpPr>
            <p:nvPr/>
          </p:nvSpPr>
          <p:spPr bwMode="auto">
            <a:xfrm flipV="1">
              <a:off x="330993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4" name="Line 187"/>
            <p:cNvSpPr>
              <a:spLocks noChangeShapeType="1"/>
            </p:cNvSpPr>
            <p:nvPr/>
          </p:nvSpPr>
          <p:spPr bwMode="auto">
            <a:xfrm flipV="1">
              <a:off x="332105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5" name="Line 188"/>
            <p:cNvSpPr>
              <a:spLocks noChangeShapeType="1"/>
            </p:cNvSpPr>
            <p:nvPr/>
          </p:nvSpPr>
          <p:spPr bwMode="auto">
            <a:xfrm flipV="1">
              <a:off x="333216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6" name="Line 189"/>
            <p:cNvSpPr>
              <a:spLocks noChangeShapeType="1"/>
            </p:cNvSpPr>
            <p:nvPr/>
          </p:nvSpPr>
          <p:spPr bwMode="auto">
            <a:xfrm flipV="1">
              <a:off x="334645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7" name="Line 190"/>
            <p:cNvSpPr>
              <a:spLocks noChangeShapeType="1"/>
            </p:cNvSpPr>
            <p:nvPr/>
          </p:nvSpPr>
          <p:spPr bwMode="auto">
            <a:xfrm flipV="1">
              <a:off x="335597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8" name="Line 191"/>
            <p:cNvSpPr>
              <a:spLocks noChangeShapeType="1"/>
            </p:cNvSpPr>
            <p:nvPr/>
          </p:nvSpPr>
          <p:spPr bwMode="auto">
            <a:xfrm flipV="1">
              <a:off x="3379788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9" name="Line 192"/>
            <p:cNvSpPr>
              <a:spLocks noChangeShapeType="1"/>
            </p:cNvSpPr>
            <p:nvPr/>
          </p:nvSpPr>
          <p:spPr bwMode="auto">
            <a:xfrm flipV="1">
              <a:off x="3390900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0" name="Line 193"/>
            <p:cNvSpPr>
              <a:spLocks noChangeShapeType="1"/>
            </p:cNvSpPr>
            <p:nvPr/>
          </p:nvSpPr>
          <p:spPr bwMode="auto">
            <a:xfrm flipV="1">
              <a:off x="3403600" y="5918200"/>
              <a:ext cx="0" cy="84138"/>
            </a:xfrm>
            <a:prstGeom prst="line">
              <a:avLst/>
            </a:prstGeom>
            <a:noFill/>
            <a:ln w="38100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1" name="Line 194"/>
            <p:cNvSpPr>
              <a:spLocks noChangeShapeType="1"/>
            </p:cNvSpPr>
            <p:nvPr/>
          </p:nvSpPr>
          <p:spPr bwMode="auto">
            <a:xfrm flipV="1">
              <a:off x="3413125" y="5962650"/>
              <a:ext cx="0" cy="39688"/>
            </a:xfrm>
            <a:prstGeom prst="line">
              <a:avLst/>
            </a:prstGeom>
            <a:noFill/>
            <a:ln w="38100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2" name="Line 195"/>
            <p:cNvSpPr>
              <a:spLocks noChangeShapeType="1"/>
            </p:cNvSpPr>
            <p:nvPr/>
          </p:nvSpPr>
          <p:spPr bwMode="auto">
            <a:xfrm flipV="1">
              <a:off x="343535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3" name="Line 196"/>
            <p:cNvSpPr>
              <a:spLocks noChangeShapeType="1"/>
            </p:cNvSpPr>
            <p:nvPr/>
          </p:nvSpPr>
          <p:spPr bwMode="auto">
            <a:xfrm flipV="1">
              <a:off x="344805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4" name="Line 197"/>
            <p:cNvSpPr>
              <a:spLocks noChangeShapeType="1"/>
            </p:cNvSpPr>
            <p:nvPr/>
          </p:nvSpPr>
          <p:spPr bwMode="auto">
            <a:xfrm flipV="1">
              <a:off x="346075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5" name="Line 198"/>
            <p:cNvSpPr>
              <a:spLocks noChangeShapeType="1"/>
            </p:cNvSpPr>
            <p:nvPr/>
          </p:nvSpPr>
          <p:spPr bwMode="auto">
            <a:xfrm flipV="1">
              <a:off x="347027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6" name="Line 199"/>
            <p:cNvSpPr>
              <a:spLocks noChangeShapeType="1"/>
            </p:cNvSpPr>
            <p:nvPr/>
          </p:nvSpPr>
          <p:spPr bwMode="auto">
            <a:xfrm flipV="1">
              <a:off x="348138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7" name="Line 200"/>
            <p:cNvSpPr>
              <a:spLocks noChangeShapeType="1"/>
            </p:cNvSpPr>
            <p:nvPr/>
          </p:nvSpPr>
          <p:spPr bwMode="auto">
            <a:xfrm flipV="1">
              <a:off x="349250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8" name="Line 201"/>
            <p:cNvSpPr>
              <a:spLocks noChangeShapeType="1"/>
            </p:cNvSpPr>
            <p:nvPr/>
          </p:nvSpPr>
          <p:spPr bwMode="auto">
            <a:xfrm flipV="1">
              <a:off x="3503613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9" name="Line 202"/>
            <p:cNvSpPr>
              <a:spLocks noChangeShapeType="1"/>
            </p:cNvSpPr>
            <p:nvPr/>
          </p:nvSpPr>
          <p:spPr bwMode="auto">
            <a:xfrm flipV="1">
              <a:off x="3514725" y="5805488"/>
              <a:ext cx="0" cy="196850"/>
            </a:xfrm>
            <a:prstGeom prst="line">
              <a:avLst/>
            </a:prstGeom>
            <a:noFill/>
            <a:ln w="38100">
              <a:solidFill>
                <a:srgbClr val="7030A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0" name="Line 203"/>
            <p:cNvSpPr>
              <a:spLocks noChangeShapeType="1"/>
            </p:cNvSpPr>
            <p:nvPr/>
          </p:nvSpPr>
          <p:spPr bwMode="auto">
            <a:xfrm flipV="1">
              <a:off x="3527425" y="5892800"/>
              <a:ext cx="0" cy="109538"/>
            </a:xfrm>
            <a:prstGeom prst="line">
              <a:avLst/>
            </a:prstGeom>
            <a:noFill/>
            <a:ln w="38100">
              <a:solidFill>
                <a:srgbClr val="7030A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1" name="Line 204"/>
            <p:cNvSpPr>
              <a:spLocks noChangeShapeType="1"/>
            </p:cNvSpPr>
            <p:nvPr/>
          </p:nvSpPr>
          <p:spPr bwMode="auto">
            <a:xfrm flipV="1">
              <a:off x="353853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7030A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2" name="Line 205"/>
            <p:cNvSpPr>
              <a:spLocks noChangeShapeType="1"/>
            </p:cNvSpPr>
            <p:nvPr/>
          </p:nvSpPr>
          <p:spPr bwMode="auto">
            <a:xfrm flipV="1">
              <a:off x="354965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7030A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3" name="Line 206"/>
            <p:cNvSpPr>
              <a:spLocks noChangeShapeType="1"/>
            </p:cNvSpPr>
            <p:nvPr/>
          </p:nvSpPr>
          <p:spPr bwMode="auto">
            <a:xfrm flipV="1">
              <a:off x="3575050" y="5580063"/>
              <a:ext cx="0" cy="42227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4" name="Line 207"/>
            <p:cNvSpPr>
              <a:spLocks noChangeShapeType="1"/>
            </p:cNvSpPr>
            <p:nvPr/>
          </p:nvSpPr>
          <p:spPr bwMode="auto">
            <a:xfrm flipV="1">
              <a:off x="3584575" y="5922963"/>
              <a:ext cx="0" cy="7937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5" name="Line 208"/>
            <p:cNvSpPr>
              <a:spLocks noChangeShapeType="1"/>
            </p:cNvSpPr>
            <p:nvPr/>
          </p:nvSpPr>
          <p:spPr bwMode="auto">
            <a:xfrm flipV="1">
              <a:off x="3606800" y="5873750"/>
              <a:ext cx="0" cy="12858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6" name="Line 209"/>
            <p:cNvSpPr>
              <a:spLocks noChangeShapeType="1"/>
            </p:cNvSpPr>
            <p:nvPr/>
          </p:nvSpPr>
          <p:spPr bwMode="auto">
            <a:xfrm flipV="1">
              <a:off x="3617913" y="5892800"/>
              <a:ext cx="0" cy="1095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7" name="Line 210"/>
            <p:cNvSpPr>
              <a:spLocks noChangeShapeType="1"/>
            </p:cNvSpPr>
            <p:nvPr/>
          </p:nvSpPr>
          <p:spPr bwMode="auto">
            <a:xfrm flipV="1">
              <a:off x="3629025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8" name="Line 211"/>
            <p:cNvSpPr>
              <a:spLocks noChangeShapeType="1"/>
            </p:cNvSpPr>
            <p:nvPr/>
          </p:nvSpPr>
          <p:spPr bwMode="auto">
            <a:xfrm flipV="1">
              <a:off x="364013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9" name="Line 212"/>
            <p:cNvSpPr>
              <a:spLocks noChangeShapeType="1"/>
            </p:cNvSpPr>
            <p:nvPr/>
          </p:nvSpPr>
          <p:spPr bwMode="auto">
            <a:xfrm flipV="1">
              <a:off x="365125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90" name="Line 213"/>
            <p:cNvSpPr>
              <a:spLocks noChangeShapeType="1"/>
            </p:cNvSpPr>
            <p:nvPr/>
          </p:nvSpPr>
          <p:spPr bwMode="auto">
            <a:xfrm flipV="1">
              <a:off x="366236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91" name="Line 214"/>
            <p:cNvSpPr>
              <a:spLocks noChangeShapeType="1"/>
            </p:cNvSpPr>
            <p:nvPr/>
          </p:nvSpPr>
          <p:spPr bwMode="auto">
            <a:xfrm flipV="1">
              <a:off x="367506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92" name="Line 215"/>
            <p:cNvSpPr>
              <a:spLocks noChangeShapeType="1"/>
            </p:cNvSpPr>
            <p:nvPr/>
          </p:nvSpPr>
          <p:spPr bwMode="auto">
            <a:xfrm flipV="1">
              <a:off x="369887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93" name="Line 216"/>
            <p:cNvSpPr>
              <a:spLocks noChangeShapeType="1"/>
            </p:cNvSpPr>
            <p:nvPr/>
          </p:nvSpPr>
          <p:spPr bwMode="auto">
            <a:xfrm flipV="1">
              <a:off x="370998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94" name="Line 217"/>
            <p:cNvSpPr>
              <a:spLocks noChangeShapeType="1"/>
            </p:cNvSpPr>
            <p:nvPr/>
          </p:nvSpPr>
          <p:spPr bwMode="auto">
            <a:xfrm flipV="1">
              <a:off x="3721100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95" name="Line 218"/>
            <p:cNvSpPr>
              <a:spLocks noChangeShapeType="1"/>
            </p:cNvSpPr>
            <p:nvPr/>
          </p:nvSpPr>
          <p:spPr bwMode="auto">
            <a:xfrm flipV="1">
              <a:off x="3732213" y="5727700"/>
              <a:ext cx="0" cy="274638"/>
            </a:xfrm>
            <a:prstGeom prst="line">
              <a:avLst/>
            </a:prstGeom>
            <a:noFill/>
            <a:ln w="38100">
              <a:solidFill>
                <a:srgbClr val="FF0066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96" name="Line 219"/>
            <p:cNvSpPr>
              <a:spLocks noChangeShapeType="1"/>
            </p:cNvSpPr>
            <p:nvPr/>
          </p:nvSpPr>
          <p:spPr bwMode="auto">
            <a:xfrm flipV="1">
              <a:off x="3743325" y="5932488"/>
              <a:ext cx="0" cy="69850"/>
            </a:xfrm>
            <a:prstGeom prst="line">
              <a:avLst/>
            </a:prstGeom>
            <a:noFill/>
            <a:ln w="38100">
              <a:solidFill>
                <a:srgbClr val="CC0066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97" name="Line 220"/>
            <p:cNvSpPr>
              <a:spLocks noChangeShapeType="1"/>
            </p:cNvSpPr>
            <p:nvPr/>
          </p:nvSpPr>
          <p:spPr bwMode="auto">
            <a:xfrm flipV="1">
              <a:off x="375443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0066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98" name="Line 221"/>
            <p:cNvSpPr>
              <a:spLocks noChangeShapeType="1"/>
            </p:cNvSpPr>
            <p:nvPr/>
          </p:nvSpPr>
          <p:spPr bwMode="auto">
            <a:xfrm flipV="1">
              <a:off x="376555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0066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99" name="Line 222"/>
            <p:cNvSpPr>
              <a:spLocks noChangeShapeType="1"/>
            </p:cNvSpPr>
            <p:nvPr/>
          </p:nvSpPr>
          <p:spPr bwMode="auto">
            <a:xfrm flipV="1">
              <a:off x="3776663" y="5972175"/>
              <a:ext cx="0" cy="30163"/>
            </a:xfrm>
            <a:prstGeom prst="line">
              <a:avLst/>
            </a:prstGeom>
            <a:noFill/>
            <a:ln w="28575">
              <a:solidFill>
                <a:srgbClr val="FF0066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00" name="Line 223"/>
            <p:cNvSpPr>
              <a:spLocks noChangeShapeType="1"/>
            </p:cNvSpPr>
            <p:nvPr/>
          </p:nvSpPr>
          <p:spPr bwMode="auto">
            <a:xfrm flipV="1">
              <a:off x="378936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0066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01" name="Line 224"/>
            <p:cNvSpPr>
              <a:spLocks noChangeShapeType="1"/>
            </p:cNvSpPr>
            <p:nvPr/>
          </p:nvSpPr>
          <p:spPr bwMode="auto">
            <a:xfrm flipV="1">
              <a:off x="380047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0066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02" name="Line 225"/>
            <p:cNvSpPr>
              <a:spLocks noChangeShapeType="1"/>
            </p:cNvSpPr>
            <p:nvPr/>
          </p:nvSpPr>
          <p:spPr bwMode="auto">
            <a:xfrm flipV="1">
              <a:off x="381158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03" name="Line 226"/>
            <p:cNvSpPr>
              <a:spLocks noChangeShapeType="1"/>
            </p:cNvSpPr>
            <p:nvPr/>
          </p:nvSpPr>
          <p:spPr bwMode="auto">
            <a:xfrm flipV="1">
              <a:off x="382270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04" name="Line 227"/>
            <p:cNvSpPr>
              <a:spLocks noChangeShapeType="1"/>
            </p:cNvSpPr>
            <p:nvPr/>
          </p:nvSpPr>
          <p:spPr bwMode="auto">
            <a:xfrm flipV="1">
              <a:off x="3833813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05" name="Line 228"/>
            <p:cNvSpPr>
              <a:spLocks noChangeShapeType="1"/>
            </p:cNvSpPr>
            <p:nvPr/>
          </p:nvSpPr>
          <p:spPr bwMode="auto">
            <a:xfrm flipV="1">
              <a:off x="384651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06" name="Line 229"/>
            <p:cNvSpPr>
              <a:spLocks noChangeShapeType="1"/>
            </p:cNvSpPr>
            <p:nvPr/>
          </p:nvSpPr>
          <p:spPr bwMode="auto">
            <a:xfrm flipV="1">
              <a:off x="385762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07" name="Line 230"/>
            <p:cNvSpPr>
              <a:spLocks noChangeShapeType="1"/>
            </p:cNvSpPr>
            <p:nvPr/>
          </p:nvSpPr>
          <p:spPr bwMode="auto">
            <a:xfrm flipV="1">
              <a:off x="3868738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08" name="Line 231"/>
            <p:cNvSpPr>
              <a:spLocks noChangeShapeType="1"/>
            </p:cNvSpPr>
            <p:nvPr/>
          </p:nvSpPr>
          <p:spPr bwMode="auto">
            <a:xfrm flipV="1">
              <a:off x="387985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09" name="Line 232"/>
            <p:cNvSpPr>
              <a:spLocks noChangeShapeType="1"/>
            </p:cNvSpPr>
            <p:nvPr/>
          </p:nvSpPr>
          <p:spPr bwMode="auto">
            <a:xfrm flipV="1">
              <a:off x="389096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0" name="Line 233"/>
            <p:cNvSpPr>
              <a:spLocks noChangeShapeType="1"/>
            </p:cNvSpPr>
            <p:nvPr/>
          </p:nvSpPr>
          <p:spPr bwMode="auto">
            <a:xfrm flipV="1">
              <a:off x="390366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1" name="Line 234"/>
            <p:cNvSpPr>
              <a:spLocks noChangeShapeType="1"/>
            </p:cNvSpPr>
            <p:nvPr/>
          </p:nvSpPr>
          <p:spPr bwMode="auto">
            <a:xfrm flipV="1">
              <a:off x="391477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2" name="Line 235"/>
            <p:cNvSpPr>
              <a:spLocks noChangeShapeType="1"/>
            </p:cNvSpPr>
            <p:nvPr/>
          </p:nvSpPr>
          <p:spPr bwMode="auto">
            <a:xfrm flipV="1">
              <a:off x="3925888" y="5972175"/>
              <a:ext cx="0" cy="30163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3" name="Line 236"/>
            <p:cNvSpPr>
              <a:spLocks noChangeShapeType="1"/>
            </p:cNvSpPr>
            <p:nvPr/>
          </p:nvSpPr>
          <p:spPr bwMode="auto">
            <a:xfrm flipV="1">
              <a:off x="3937000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4" name="Line 237"/>
            <p:cNvSpPr>
              <a:spLocks noChangeShapeType="1"/>
            </p:cNvSpPr>
            <p:nvPr/>
          </p:nvSpPr>
          <p:spPr bwMode="auto">
            <a:xfrm flipV="1">
              <a:off x="3960813" y="5972175"/>
              <a:ext cx="0" cy="30163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5" name="Line 238"/>
            <p:cNvSpPr>
              <a:spLocks noChangeShapeType="1"/>
            </p:cNvSpPr>
            <p:nvPr/>
          </p:nvSpPr>
          <p:spPr bwMode="auto">
            <a:xfrm flipV="1">
              <a:off x="3970338" y="5922963"/>
              <a:ext cx="0" cy="7937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6" name="Line 239"/>
            <p:cNvSpPr>
              <a:spLocks noChangeShapeType="1"/>
            </p:cNvSpPr>
            <p:nvPr/>
          </p:nvSpPr>
          <p:spPr bwMode="auto">
            <a:xfrm flipV="1">
              <a:off x="3981450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7" name="Line 240"/>
            <p:cNvSpPr>
              <a:spLocks noChangeShapeType="1"/>
            </p:cNvSpPr>
            <p:nvPr/>
          </p:nvSpPr>
          <p:spPr bwMode="auto">
            <a:xfrm flipV="1">
              <a:off x="3992563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8" name="Line 241"/>
            <p:cNvSpPr>
              <a:spLocks noChangeShapeType="1"/>
            </p:cNvSpPr>
            <p:nvPr/>
          </p:nvSpPr>
          <p:spPr bwMode="auto">
            <a:xfrm flipV="1">
              <a:off x="4005263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9" name="Line 242"/>
            <p:cNvSpPr>
              <a:spLocks noChangeShapeType="1"/>
            </p:cNvSpPr>
            <p:nvPr/>
          </p:nvSpPr>
          <p:spPr bwMode="auto">
            <a:xfrm flipV="1">
              <a:off x="401796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0" name="Line 243"/>
            <p:cNvSpPr>
              <a:spLocks noChangeShapeType="1"/>
            </p:cNvSpPr>
            <p:nvPr/>
          </p:nvSpPr>
          <p:spPr bwMode="auto">
            <a:xfrm flipV="1">
              <a:off x="4029075" y="5815013"/>
              <a:ext cx="0" cy="1873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1" name="Line 244"/>
            <p:cNvSpPr>
              <a:spLocks noChangeShapeType="1"/>
            </p:cNvSpPr>
            <p:nvPr/>
          </p:nvSpPr>
          <p:spPr bwMode="auto">
            <a:xfrm flipV="1">
              <a:off x="4040188" y="5951538"/>
              <a:ext cx="0" cy="50800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2" name="Line 245"/>
            <p:cNvSpPr>
              <a:spLocks noChangeShapeType="1"/>
            </p:cNvSpPr>
            <p:nvPr/>
          </p:nvSpPr>
          <p:spPr bwMode="auto">
            <a:xfrm flipV="1">
              <a:off x="4051300" y="5824538"/>
              <a:ext cx="0" cy="177800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3" name="Line 246"/>
            <p:cNvSpPr>
              <a:spLocks noChangeShapeType="1"/>
            </p:cNvSpPr>
            <p:nvPr/>
          </p:nvSpPr>
          <p:spPr bwMode="auto">
            <a:xfrm flipV="1">
              <a:off x="406241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4" name="Line 247"/>
            <p:cNvSpPr>
              <a:spLocks noChangeShapeType="1"/>
            </p:cNvSpPr>
            <p:nvPr/>
          </p:nvSpPr>
          <p:spPr bwMode="auto">
            <a:xfrm flipV="1">
              <a:off x="407511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5" name="Line 248"/>
            <p:cNvSpPr>
              <a:spLocks noChangeShapeType="1"/>
            </p:cNvSpPr>
            <p:nvPr/>
          </p:nvSpPr>
          <p:spPr bwMode="auto">
            <a:xfrm flipV="1">
              <a:off x="4084638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6" name="Line 249"/>
            <p:cNvSpPr>
              <a:spLocks noChangeShapeType="1"/>
            </p:cNvSpPr>
            <p:nvPr/>
          </p:nvSpPr>
          <p:spPr bwMode="auto">
            <a:xfrm flipV="1">
              <a:off x="4095750" y="4508500"/>
              <a:ext cx="0" cy="14938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7" name="Line 250"/>
            <p:cNvSpPr>
              <a:spLocks noChangeShapeType="1"/>
            </p:cNvSpPr>
            <p:nvPr/>
          </p:nvSpPr>
          <p:spPr bwMode="auto">
            <a:xfrm flipV="1">
              <a:off x="4106863" y="5962650"/>
              <a:ext cx="0" cy="3968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8" name="Line 251"/>
            <p:cNvSpPr>
              <a:spLocks noChangeShapeType="1"/>
            </p:cNvSpPr>
            <p:nvPr/>
          </p:nvSpPr>
          <p:spPr bwMode="auto">
            <a:xfrm flipV="1">
              <a:off x="4117975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9" name="Line 252"/>
            <p:cNvSpPr>
              <a:spLocks noChangeShapeType="1"/>
            </p:cNvSpPr>
            <p:nvPr/>
          </p:nvSpPr>
          <p:spPr bwMode="auto">
            <a:xfrm flipV="1">
              <a:off x="412908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0" name="Line 253"/>
            <p:cNvSpPr>
              <a:spLocks noChangeShapeType="1"/>
            </p:cNvSpPr>
            <p:nvPr/>
          </p:nvSpPr>
          <p:spPr bwMode="auto">
            <a:xfrm flipV="1">
              <a:off x="414178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1" name="Line 254"/>
            <p:cNvSpPr>
              <a:spLocks noChangeShapeType="1"/>
            </p:cNvSpPr>
            <p:nvPr/>
          </p:nvSpPr>
          <p:spPr bwMode="auto">
            <a:xfrm flipV="1">
              <a:off x="4198938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2" name="Line 255"/>
            <p:cNvSpPr>
              <a:spLocks noChangeShapeType="1"/>
            </p:cNvSpPr>
            <p:nvPr/>
          </p:nvSpPr>
          <p:spPr bwMode="auto">
            <a:xfrm flipV="1">
              <a:off x="421005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3" name="Line 256"/>
            <p:cNvSpPr>
              <a:spLocks noChangeShapeType="1"/>
            </p:cNvSpPr>
            <p:nvPr/>
          </p:nvSpPr>
          <p:spPr bwMode="auto">
            <a:xfrm flipV="1">
              <a:off x="422116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4" name="Line 257"/>
            <p:cNvSpPr>
              <a:spLocks noChangeShapeType="1"/>
            </p:cNvSpPr>
            <p:nvPr/>
          </p:nvSpPr>
          <p:spPr bwMode="auto">
            <a:xfrm flipV="1">
              <a:off x="423227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5" name="Line 258"/>
            <p:cNvSpPr>
              <a:spLocks noChangeShapeType="1"/>
            </p:cNvSpPr>
            <p:nvPr/>
          </p:nvSpPr>
          <p:spPr bwMode="auto">
            <a:xfrm flipV="1">
              <a:off x="425608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6" name="Line 259"/>
            <p:cNvSpPr>
              <a:spLocks noChangeShapeType="1"/>
            </p:cNvSpPr>
            <p:nvPr/>
          </p:nvSpPr>
          <p:spPr bwMode="auto">
            <a:xfrm flipV="1">
              <a:off x="427831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7" name="Line 260"/>
            <p:cNvSpPr>
              <a:spLocks noChangeShapeType="1"/>
            </p:cNvSpPr>
            <p:nvPr/>
          </p:nvSpPr>
          <p:spPr bwMode="auto">
            <a:xfrm flipV="1">
              <a:off x="430053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8" name="Line 261"/>
            <p:cNvSpPr>
              <a:spLocks noChangeShapeType="1"/>
            </p:cNvSpPr>
            <p:nvPr/>
          </p:nvSpPr>
          <p:spPr bwMode="auto">
            <a:xfrm flipV="1">
              <a:off x="431323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9" name="Line 262"/>
            <p:cNvSpPr>
              <a:spLocks noChangeShapeType="1"/>
            </p:cNvSpPr>
            <p:nvPr/>
          </p:nvSpPr>
          <p:spPr bwMode="auto">
            <a:xfrm flipV="1">
              <a:off x="4324350" y="5942013"/>
              <a:ext cx="0" cy="603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0" name="Line 263"/>
            <p:cNvSpPr>
              <a:spLocks noChangeShapeType="1"/>
            </p:cNvSpPr>
            <p:nvPr/>
          </p:nvSpPr>
          <p:spPr bwMode="auto">
            <a:xfrm flipV="1">
              <a:off x="4335463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1" name="Line 264"/>
            <p:cNvSpPr>
              <a:spLocks noChangeShapeType="1"/>
            </p:cNvSpPr>
            <p:nvPr/>
          </p:nvSpPr>
          <p:spPr bwMode="auto">
            <a:xfrm flipV="1">
              <a:off x="4346575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2" name="Line 265"/>
            <p:cNvSpPr>
              <a:spLocks noChangeShapeType="1"/>
            </p:cNvSpPr>
            <p:nvPr/>
          </p:nvSpPr>
          <p:spPr bwMode="auto">
            <a:xfrm flipV="1">
              <a:off x="4360863" y="5972175"/>
              <a:ext cx="0" cy="30163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3" name="Line 266"/>
            <p:cNvSpPr>
              <a:spLocks noChangeShapeType="1"/>
            </p:cNvSpPr>
            <p:nvPr/>
          </p:nvSpPr>
          <p:spPr bwMode="auto">
            <a:xfrm flipV="1">
              <a:off x="4370388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4" name="Line 267"/>
            <p:cNvSpPr>
              <a:spLocks noChangeShapeType="1"/>
            </p:cNvSpPr>
            <p:nvPr/>
          </p:nvSpPr>
          <p:spPr bwMode="auto">
            <a:xfrm flipV="1">
              <a:off x="438150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5" name="Line 268"/>
            <p:cNvSpPr>
              <a:spLocks noChangeShapeType="1"/>
            </p:cNvSpPr>
            <p:nvPr/>
          </p:nvSpPr>
          <p:spPr bwMode="auto">
            <a:xfrm flipV="1">
              <a:off x="4392613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6" name="Line 269"/>
            <p:cNvSpPr>
              <a:spLocks noChangeShapeType="1"/>
            </p:cNvSpPr>
            <p:nvPr/>
          </p:nvSpPr>
          <p:spPr bwMode="auto">
            <a:xfrm flipV="1">
              <a:off x="440372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7" name="Line 270"/>
            <p:cNvSpPr>
              <a:spLocks noChangeShapeType="1"/>
            </p:cNvSpPr>
            <p:nvPr/>
          </p:nvSpPr>
          <p:spPr bwMode="auto">
            <a:xfrm flipV="1">
              <a:off x="4414838" y="5972175"/>
              <a:ext cx="0" cy="30163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8" name="Line 271"/>
            <p:cNvSpPr>
              <a:spLocks noChangeShapeType="1"/>
            </p:cNvSpPr>
            <p:nvPr/>
          </p:nvSpPr>
          <p:spPr bwMode="auto">
            <a:xfrm flipV="1">
              <a:off x="442595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9" name="Line 272"/>
            <p:cNvSpPr>
              <a:spLocks noChangeShapeType="1"/>
            </p:cNvSpPr>
            <p:nvPr/>
          </p:nvSpPr>
          <p:spPr bwMode="auto">
            <a:xfrm flipV="1">
              <a:off x="443706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0" name="Line 273"/>
            <p:cNvSpPr>
              <a:spLocks noChangeShapeType="1"/>
            </p:cNvSpPr>
            <p:nvPr/>
          </p:nvSpPr>
          <p:spPr bwMode="auto">
            <a:xfrm flipV="1">
              <a:off x="4448175" y="5099050"/>
              <a:ext cx="0" cy="903288"/>
            </a:xfrm>
            <a:prstGeom prst="line">
              <a:avLst/>
            </a:prstGeom>
            <a:noFill/>
            <a:ln w="38100">
              <a:solidFill>
                <a:srgbClr val="7030A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1" name="Line 274"/>
            <p:cNvSpPr>
              <a:spLocks noChangeShapeType="1"/>
            </p:cNvSpPr>
            <p:nvPr/>
          </p:nvSpPr>
          <p:spPr bwMode="auto">
            <a:xfrm flipV="1">
              <a:off x="4460875" y="5756275"/>
              <a:ext cx="0" cy="246063"/>
            </a:xfrm>
            <a:prstGeom prst="line">
              <a:avLst/>
            </a:prstGeom>
            <a:noFill/>
            <a:ln w="38100">
              <a:solidFill>
                <a:srgbClr val="7030A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2" name="Line 275"/>
            <p:cNvSpPr>
              <a:spLocks noChangeShapeType="1"/>
            </p:cNvSpPr>
            <p:nvPr/>
          </p:nvSpPr>
          <p:spPr bwMode="auto">
            <a:xfrm flipV="1">
              <a:off x="4475163" y="5942013"/>
              <a:ext cx="0" cy="60325"/>
            </a:xfrm>
            <a:prstGeom prst="line">
              <a:avLst/>
            </a:prstGeom>
            <a:noFill/>
            <a:ln w="28575">
              <a:solidFill>
                <a:srgbClr val="7030A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3" name="Line 276"/>
            <p:cNvSpPr>
              <a:spLocks noChangeShapeType="1"/>
            </p:cNvSpPr>
            <p:nvPr/>
          </p:nvSpPr>
          <p:spPr bwMode="auto">
            <a:xfrm flipV="1">
              <a:off x="449580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7030A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4" name="Line 277"/>
            <p:cNvSpPr>
              <a:spLocks noChangeShapeType="1"/>
            </p:cNvSpPr>
            <p:nvPr/>
          </p:nvSpPr>
          <p:spPr bwMode="auto">
            <a:xfrm flipV="1">
              <a:off x="451802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5" name="Line 278"/>
            <p:cNvSpPr>
              <a:spLocks noChangeShapeType="1"/>
            </p:cNvSpPr>
            <p:nvPr/>
          </p:nvSpPr>
          <p:spPr bwMode="auto">
            <a:xfrm flipV="1">
              <a:off x="4529138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6" name="Line 279"/>
            <p:cNvSpPr>
              <a:spLocks noChangeShapeType="1"/>
            </p:cNvSpPr>
            <p:nvPr/>
          </p:nvSpPr>
          <p:spPr bwMode="auto">
            <a:xfrm flipV="1">
              <a:off x="4540250" y="5922963"/>
              <a:ext cx="0" cy="7937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7" name="Line 280"/>
            <p:cNvSpPr>
              <a:spLocks noChangeShapeType="1"/>
            </p:cNvSpPr>
            <p:nvPr/>
          </p:nvSpPr>
          <p:spPr bwMode="auto">
            <a:xfrm flipV="1">
              <a:off x="455136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8" name="Line 281"/>
            <p:cNvSpPr>
              <a:spLocks noChangeShapeType="1"/>
            </p:cNvSpPr>
            <p:nvPr/>
          </p:nvSpPr>
          <p:spPr bwMode="auto">
            <a:xfrm flipV="1">
              <a:off x="457517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9" name="Line 282"/>
            <p:cNvSpPr>
              <a:spLocks noChangeShapeType="1"/>
            </p:cNvSpPr>
            <p:nvPr/>
          </p:nvSpPr>
          <p:spPr bwMode="auto">
            <a:xfrm flipV="1">
              <a:off x="458470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0" name="Line 283"/>
            <p:cNvSpPr>
              <a:spLocks noChangeShapeType="1"/>
            </p:cNvSpPr>
            <p:nvPr/>
          </p:nvSpPr>
          <p:spPr bwMode="auto">
            <a:xfrm flipV="1">
              <a:off x="459740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1" name="Line 284"/>
            <p:cNvSpPr>
              <a:spLocks noChangeShapeType="1"/>
            </p:cNvSpPr>
            <p:nvPr/>
          </p:nvSpPr>
          <p:spPr bwMode="auto">
            <a:xfrm flipV="1">
              <a:off x="460851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2" name="Line 285"/>
            <p:cNvSpPr>
              <a:spLocks noChangeShapeType="1"/>
            </p:cNvSpPr>
            <p:nvPr/>
          </p:nvSpPr>
          <p:spPr bwMode="auto">
            <a:xfrm flipV="1">
              <a:off x="462121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3" name="Line 286"/>
            <p:cNvSpPr>
              <a:spLocks noChangeShapeType="1"/>
            </p:cNvSpPr>
            <p:nvPr/>
          </p:nvSpPr>
          <p:spPr bwMode="auto">
            <a:xfrm flipV="1">
              <a:off x="465455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4" name="Line 287"/>
            <p:cNvSpPr>
              <a:spLocks noChangeShapeType="1"/>
            </p:cNvSpPr>
            <p:nvPr/>
          </p:nvSpPr>
          <p:spPr bwMode="auto">
            <a:xfrm flipV="1">
              <a:off x="4665663" y="5892800"/>
              <a:ext cx="0" cy="109538"/>
            </a:xfrm>
            <a:prstGeom prst="line">
              <a:avLst/>
            </a:prstGeom>
            <a:noFill/>
            <a:ln w="38100">
              <a:solidFill>
                <a:srgbClr val="FF0066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5" name="Line 288"/>
            <p:cNvSpPr>
              <a:spLocks noChangeShapeType="1"/>
            </p:cNvSpPr>
            <p:nvPr/>
          </p:nvSpPr>
          <p:spPr bwMode="auto">
            <a:xfrm flipV="1">
              <a:off x="4676775" y="5962650"/>
              <a:ext cx="0" cy="39688"/>
            </a:xfrm>
            <a:prstGeom prst="line">
              <a:avLst/>
            </a:prstGeom>
            <a:noFill/>
            <a:ln w="28575">
              <a:solidFill>
                <a:srgbClr val="CC0066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6" name="Line 289"/>
            <p:cNvSpPr>
              <a:spLocks noChangeShapeType="1"/>
            </p:cNvSpPr>
            <p:nvPr/>
          </p:nvSpPr>
          <p:spPr bwMode="auto">
            <a:xfrm flipV="1">
              <a:off x="4689475" y="5981700"/>
              <a:ext cx="0" cy="20638"/>
            </a:xfrm>
            <a:prstGeom prst="line">
              <a:avLst/>
            </a:prstGeom>
            <a:noFill/>
            <a:ln w="38100">
              <a:solidFill>
                <a:srgbClr val="CC0066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7" name="Line 290"/>
            <p:cNvSpPr>
              <a:spLocks noChangeShapeType="1"/>
            </p:cNvSpPr>
            <p:nvPr/>
          </p:nvSpPr>
          <p:spPr bwMode="auto">
            <a:xfrm flipV="1">
              <a:off x="475615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CC0066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8" name="Line 291"/>
            <p:cNvSpPr>
              <a:spLocks noChangeShapeType="1"/>
            </p:cNvSpPr>
            <p:nvPr/>
          </p:nvSpPr>
          <p:spPr bwMode="auto">
            <a:xfrm flipV="1">
              <a:off x="480377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9" name="Line 292"/>
            <p:cNvSpPr>
              <a:spLocks noChangeShapeType="1"/>
            </p:cNvSpPr>
            <p:nvPr/>
          </p:nvSpPr>
          <p:spPr bwMode="auto">
            <a:xfrm flipV="1">
              <a:off x="486092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0" name="Line 293"/>
            <p:cNvSpPr>
              <a:spLocks noChangeShapeType="1"/>
            </p:cNvSpPr>
            <p:nvPr/>
          </p:nvSpPr>
          <p:spPr bwMode="auto">
            <a:xfrm flipV="1">
              <a:off x="488156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1" name="Line 294"/>
            <p:cNvSpPr>
              <a:spLocks noChangeShapeType="1"/>
            </p:cNvSpPr>
            <p:nvPr/>
          </p:nvSpPr>
          <p:spPr bwMode="auto">
            <a:xfrm flipV="1">
              <a:off x="490378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2" name="Line 295"/>
            <p:cNvSpPr>
              <a:spLocks noChangeShapeType="1"/>
            </p:cNvSpPr>
            <p:nvPr/>
          </p:nvSpPr>
          <p:spPr bwMode="auto">
            <a:xfrm flipV="1">
              <a:off x="491490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3" name="Line 296"/>
            <p:cNvSpPr>
              <a:spLocks noChangeShapeType="1"/>
            </p:cNvSpPr>
            <p:nvPr/>
          </p:nvSpPr>
          <p:spPr bwMode="auto">
            <a:xfrm flipV="1">
              <a:off x="492601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4" name="Line 297"/>
            <p:cNvSpPr>
              <a:spLocks noChangeShapeType="1"/>
            </p:cNvSpPr>
            <p:nvPr/>
          </p:nvSpPr>
          <p:spPr bwMode="auto">
            <a:xfrm flipV="1">
              <a:off x="495141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5" name="Line 298"/>
            <p:cNvSpPr>
              <a:spLocks noChangeShapeType="1"/>
            </p:cNvSpPr>
            <p:nvPr/>
          </p:nvSpPr>
          <p:spPr bwMode="auto">
            <a:xfrm flipV="1">
              <a:off x="496252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6" name="Line 299"/>
            <p:cNvSpPr>
              <a:spLocks noChangeShapeType="1"/>
            </p:cNvSpPr>
            <p:nvPr/>
          </p:nvSpPr>
          <p:spPr bwMode="auto">
            <a:xfrm flipV="1">
              <a:off x="498475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7" name="Line 300"/>
            <p:cNvSpPr>
              <a:spLocks noChangeShapeType="1"/>
            </p:cNvSpPr>
            <p:nvPr/>
          </p:nvSpPr>
          <p:spPr bwMode="auto">
            <a:xfrm flipV="1">
              <a:off x="499586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8" name="Line 301"/>
            <p:cNvSpPr>
              <a:spLocks noChangeShapeType="1"/>
            </p:cNvSpPr>
            <p:nvPr/>
          </p:nvSpPr>
          <p:spPr bwMode="auto">
            <a:xfrm flipV="1">
              <a:off x="5018088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9" name="Line 302"/>
            <p:cNvSpPr>
              <a:spLocks noChangeShapeType="1"/>
            </p:cNvSpPr>
            <p:nvPr/>
          </p:nvSpPr>
          <p:spPr bwMode="auto">
            <a:xfrm flipV="1">
              <a:off x="5053013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0" name="Line 303"/>
            <p:cNvSpPr>
              <a:spLocks noChangeShapeType="1"/>
            </p:cNvSpPr>
            <p:nvPr/>
          </p:nvSpPr>
          <p:spPr bwMode="auto">
            <a:xfrm flipV="1">
              <a:off x="506412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1" name="Line 304"/>
            <p:cNvSpPr>
              <a:spLocks noChangeShapeType="1"/>
            </p:cNvSpPr>
            <p:nvPr/>
          </p:nvSpPr>
          <p:spPr bwMode="auto">
            <a:xfrm flipV="1">
              <a:off x="5075238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2" name="Line 305"/>
            <p:cNvSpPr>
              <a:spLocks noChangeShapeType="1"/>
            </p:cNvSpPr>
            <p:nvPr/>
          </p:nvSpPr>
          <p:spPr bwMode="auto">
            <a:xfrm flipV="1">
              <a:off x="508635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3" name="Line 306"/>
            <p:cNvSpPr>
              <a:spLocks noChangeShapeType="1"/>
            </p:cNvSpPr>
            <p:nvPr/>
          </p:nvSpPr>
          <p:spPr bwMode="auto">
            <a:xfrm flipV="1">
              <a:off x="509905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4" name="Line 307"/>
            <p:cNvSpPr>
              <a:spLocks noChangeShapeType="1"/>
            </p:cNvSpPr>
            <p:nvPr/>
          </p:nvSpPr>
          <p:spPr bwMode="auto">
            <a:xfrm flipV="1">
              <a:off x="511016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5" name="Line 308"/>
            <p:cNvSpPr>
              <a:spLocks noChangeShapeType="1"/>
            </p:cNvSpPr>
            <p:nvPr/>
          </p:nvSpPr>
          <p:spPr bwMode="auto">
            <a:xfrm flipV="1">
              <a:off x="5121275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6" name="Line 309"/>
            <p:cNvSpPr>
              <a:spLocks noChangeShapeType="1"/>
            </p:cNvSpPr>
            <p:nvPr/>
          </p:nvSpPr>
          <p:spPr bwMode="auto">
            <a:xfrm flipV="1">
              <a:off x="5132388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7" name="Line 310"/>
            <p:cNvSpPr>
              <a:spLocks noChangeShapeType="1"/>
            </p:cNvSpPr>
            <p:nvPr/>
          </p:nvSpPr>
          <p:spPr bwMode="auto">
            <a:xfrm flipV="1">
              <a:off x="514350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8" name="Line 311"/>
            <p:cNvSpPr>
              <a:spLocks noChangeShapeType="1"/>
            </p:cNvSpPr>
            <p:nvPr/>
          </p:nvSpPr>
          <p:spPr bwMode="auto">
            <a:xfrm flipV="1">
              <a:off x="515620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9" name="Line 312"/>
            <p:cNvSpPr>
              <a:spLocks noChangeShapeType="1"/>
            </p:cNvSpPr>
            <p:nvPr/>
          </p:nvSpPr>
          <p:spPr bwMode="auto">
            <a:xfrm flipV="1">
              <a:off x="5167313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0" name="Line 313"/>
            <p:cNvSpPr>
              <a:spLocks noChangeShapeType="1"/>
            </p:cNvSpPr>
            <p:nvPr/>
          </p:nvSpPr>
          <p:spPr bwMode="auto">
            <a:xfrm flipV="1">
              <a:off x="517842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1" name="Line 314"/>
            <p:cNvSpPr>
              <a:spLocks noChangeShapeType="1"/>
            </p:cNvSpPr>
            <p:nvPr/>
          </p:nvSpPr>
          <p:spPr bwMode="auto">
            <a:xfrm flipV="1">
              <a:off x="518953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2" name="Line 315"/>
            <p:cNvSpPr>
              <a:spLocks noChangeShapeType="1"/>
            </p:cNvSpPr>
            <p:nvPr/>
          </p:nvSpPr>
          <p:spPr bwMode="auto">
            <a:xfrm flipV="1">
              <a:off x="524668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3" name="Line 316"/>
            <p:cNvSpPr>
              <a:spLocks noChangeShapeType="1"/>
            </p:cNvSpPr>
            <p:nvPr/>
          </p:nvSpPr>
          <p:spPr bwMode="auto">
            <a:xfrm flipV="1">
              <a:off x="5257800" y="5873750"/>
              <a:ext cx="0" cy="12858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4" name="Line 317"/>
            <p:cNvSpPr>
              <a:spLocks noChangeShapeType="1"/>
            </p:cNvSpPr>
            <p:nvPr/>
          </p:nvSpPr>
          <p:spPr bwMode="auto">
            <a:xfrm flipV="1">
              <a:off x="527050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5" name="Line 318"/>
            <p:cNvSpPr>
              <a:spLocks noChangeShapeType="1"/>
            </p:cNvSpPr>
            <p:nvPr/>
          </p:nvSpPr>
          <p:spPr bwMode="auto">
            <a:xfrm flipV="1">
              <a:off x="529272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6" name="Line 319"/>
            <p:cNvSpPr>
              <a:spLocks noChangeShapeType="1"/>
            </p:cNvSpPr>
            <p:nvPr/>
          </p:nvSpPr>
          <p:spPr bwMode="auto">
            <a:xfrm flipV="1">
              <a:off x="530383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7" name="Line 320"/>
            <p:cNvSpPr>
              <a:spLocks noChangeShapeType="1"/>
            </p:cNvSpPr>
            <p:nvPr/>
          </p:nvSpPr>
          <p:spPr bwMode="auto">
            <a:xfrm flipV="1">
              <a:off x="532606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8" name="Line 321"/>
            <p:cNvSpPr>
              <a:spLocks noChangeShapeType="1"/>
            </p:cNvSpPr>
            <p:nvPr/>
          </p:nvSpPr>
          <p:spPr bwMode="auto">
            <a:xfrm flipV="1">
              <a:off x="533717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9" name="Line 322"/>
            <p:cNvSpPr>
              <a:spLocks noChangeShapeType="1"/>
            </p:cNvSpPr>
            <p:nvPr/>
          </p:nvSpPr>
          <p:spPr bwMode="auto">
            <a:xfrm flipV="1">
              <a:off x="5360988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7030A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0" name="Line 323"/>
            <p:cNvSpPr>
              <a:spLocks noChangeShapeType="1"/>
            </p:cNvSpPr>
            <p:nvPr/>
          </p:nvSpPr>
          <p:spPr bwMode="auto">
            <a:xfrm flipV="1">
              <a:off x="5370513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7030A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1" name="Line 324"/>
            <p:cNvSpPr>
              <a:spLocks noChangeShapeType="1"/>
            </p:cNvSpPr>
            <p:nvPr/>
          </p:nvSpPr>
          <p:spPr bwMode="auto">
            <a:xfrm flipV="1">
              <a:off x="5381625" y="3014663"/>
              <a:ext cx="0" cy="2987675"/>
            </a:xfrm>
            <a:prstGeom prst="line">
              <a:avLst/>
            </a:prstGeom>
            <a:noFill/>
            <a:ln w="38100">
              <a:solidFill>
                <a:srgbClr val="7030A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2" name="Line 325"/>
            <p:cNvSpPr>
              <a:spLocks noChangeShapeType="1"/>
            </p:cNvSpPr>
            <p:nvPr/>
          </p:nvSpPr>
          <p:spPr bwMode="auto">
            <a:xfrm flipV="1">
              <a:off x="5394325" y="4911725"/>
              <a:ext cx="0" cy="1090613"/>
            </a:xfrm>
            <a:prstGeom prst="line">
              <a:avLst/>
            </a:prstGeom>
            <a:noFill/>
            <a:ln w="38100">
              <a:solidFill>
                <a:srgbClr val="7030A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3" name="Line 326"/>
            <p:cNvSpPr>
              <a:spLocks noChangeShapeType="1"/>
            </p:cNvSpPr>
            <p:nvPr/>
          </p:nvSpPr>
          <p:spPr bwMode="auto">
            <a:xfrm flipV="1">
              <a:off x="5407025" y="5845175"/>
              <a:ext cx="0" cy="157163"/>
            </a:xfrm>
            <a:prstGeom prst="line">
              <a:avLst/>
            </a:prstGeom>
            <a:noFill/>
            <a:ln w="28575">
              <a:solidFill>
                <a:srgbClr val="7030A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4" name="Line 327"/>
            <p:cNvSpPr>
              <a:spLocks noChangeShapeType="1"/>
            </p:cNvSpPr>
            <p:nvPr/>
          </p:nvSpPr>
          <p:spPr bwMode="auto">
            <a:xfrm flipV="1">
              <a:off x="541813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7030A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5" name="Line 328"/>
            <p:cNvSpPr>
              <a:spLocks noChangeShapeType="1"/>
            </p:cNvSpPr>
            <p:nvPr/>
          </p:nvSpPr>
          <p:spPr bwMode="auto">
            <a:xfrm flipV="1">
              <a:off x="546258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0066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6" name="Line 329"/>
            <p:cNvSpPr>
              <a:spLocks noChangeShapeType="1"/>
            </p:cNvSpPr>
            <p:nvPr/>
          </p:nvSpPr>
          <p:spPr bwMode="auto">
            <a:xfrm flipV="1">
              <a:off x="547528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0066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7" name="Line 330"/>
            <p:cNvSpPr>
              <a:spLocks noChangeShapeType="1"/>
            </p:cNvSpPr>
            <p:nvPr/>
          </p:nvSpPr>
          <p:spPr bwMode="auto">
            <a:xfrm flipV="1">
              <a:off x="5484813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0066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8" name="Line 331"/>
            <p:cNvSpPr>
              <a:spLocks noChangeShapeType="1"/>
            </p:cNvSpPr>
            <p:nvPr/>
          </p:nvSpPr>
          <p:spPr bwMode="auto">
            <a:xfrm flipV="1">
              <a:off x="5497513" y="5922963"/>
              <a:ext cx="0" cy="79375"/>
            </a:xfrm>
            <a:prstGeom prst="line">
              <a:avLst/>
            </a:prstGeom>
            <a:noFill/>
            <a:ln w="38100">
              <a:solidFill>
                <a:srgbClr val="FF0066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9" name="Line 332"/>
            <p:cNvSpPr>
              <a:spLocks noChangeShapeType="1"/>
            </p:cNvSpPr>
            <p:nvPr/>
          </p:nvSpPr>
          <p:spPr bwMode="auto">
            <a:xfrm flipV="1">
              <a:off x="5508625" y="5962650"/>
              <a:ext cx="0" cy="39688"/>
            </a:xfrm>
            <a:prstGeom prst="line">
              <a:avLst/>
            </a:prstGeom>
            <a:noFill/>
            <a:ln w="28575">
              <a:solidFill>
                <a:srgbClr val="FF0066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10" name="Line 333"/>
            <p:cNvSpPr>
              <a:spLocks noChangeShapeType="1"/>
            </p:cNvSpPr>
            <p:nvPr/>
          </p:nvSpPr>
          <p:spPr bwMode="auto">
            <a:xfrm flipV="1">
              <a:off x="5519738" y="5962650"/>
              <a:ext cx="0" cy="39688"/>
            </a:xfrm>
            <a:prstGeom prst="line">
              <a:avLst/>
            </a:prstGeom>
            <a:noFill/>
            <a:ln w="38100">
              <a:solidFill>
                <a:srgbClr val="FF0066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11" name="Line 334"/>
            <p:cNvSpPr>
              <a:spLocks noChangeShapeType="1"/>
            </p:cNvSpPr>
            <p:nvPr/>
          </p:nvSpPr>
          <p:spPr bwMode="auto">
            <a:xfrm flipV="1">
              <a:off x="555307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0066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12" name="Line 335"/>
            <p:cNvSpPr>
              <a:spLocks noChangeShapeType="1"/>
            </p:cNvSpPr>
            <p:nvPr/>
          </p:nvSpPr>
          <p:spPr bwMode="auto">
            <a:xfrm flipV="1">
              <a:off x="559911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13" name="Line 336"/>
            <p:cNvSpPr>
              <a:spLocks noChangeShapeType="1"/>
            </p:cNvSpPr>
            <p:nvPr/>
          </p:nvSpPr>
          <p:spPr bwMode="auto">
            <a:xfrm flipV="1">
              <a:off x="561181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14" name="Line 337"/>
            <p:cNvSpPr>
              <a:spLocks noChangeShapeType="1"/>
            </p:cNvSpPr>
            <p:nvPr/>
          </p:nvSpPr>
          <p:spPr bwMode="auto">
            <a:xfrm flipV="1">
              <a:off x="563403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15" name="Line 338"/>
            <p:cNvSpPr>
              <a:spLocks noChangeShapeType="1"/>
            </p:cNvSpPr>
            <p:nvPr/>
          </p:nvSpPr>
          <p:spPr bwMode="auto">
            <a:xfrm flipV="1">
              <a:off x="566737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16" name="Line 339"/>
            <p:cNvSpPr>
              <a:spLocks noChangeShapeType="1"/>
            </p:cNvSpPr>
            <p:nvPr/>
          </p:nvSpPr>
          <p:spPr bwMode="auto">
            <a:xfrm flipV="1">
              <a:off x="5678488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17" name="Line 340"/>
            <p:cNvSpPr>
              <a:spLocks noChangeShapeType="1"/>
            </p:cNvSpPr>
            <p:nvPr/>
          </p:nvSpPr>
          <p:spPr bwMode="auto">
            <a:xfrm flipV="1">
              <a:off x="572611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18" name="Line 341"/>
            <p:cNvSpPr>
              <a:spLocks noChangeShapeType="1"/>
            </p:cNvSpPr>
            <p:nvPr/>
          </p:nvSpPr>
          <p:spPr bwMode="auto">
            <a:xfrm flipV="1">
              <a:off x="573722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19" name="Line 342"/>
            <p:cNvSpPr>
              <a:spLocks noChangeShapeType="1"/>
            </p:cNvSpPr>
            <p:nvPr/>
          </p:nvSpPr>
          <p:spPr bwMode="auto">
            <a:xfrm flipV="1">
              <a:off x="574833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0" name="Line 343"/>
            <p:cNvSpPr>
              <a:spLocks noChangeShapeType="1"/>
            </p:cNvSpPr>
            <p:nvPr/>
          </p:nvSpPr>
          <p:spPr bwMode="auto">
            <a:xfrm flipV="1">
              <a:off x="576103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1" name="Line 344"/>
            <p:cNvSpPr>
              <a:spLocks noChangeShapeType="1"/>
            </p:cNvSpPr>
            <p:nvPr/>
          </p:nvSpPr>
          <p:spPr bwMode="auto">
            <a:xfrm flipV="1">
              <a:off x="577056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2" name="Line 345"/>
            <p:cNvSpPr>
              <a:spLocks noChangeShapeType="1"/>
            </p:cNvSpPr>
            <p:nvPr/>
          </p:nvSpPr>
          <p:spPr bwMode="auto">
            <a:xfrm flipV="1">
              <a:off x="581501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3" name="Line 346"/>
            <p:cNvSpPr>
              <a:spLocks noChangeShapeType="1"/>
            </p:cNvSpPr>
            <p:nvPr/>
          </p:nvSpPr>
          <p:spPr bwMode="auto">
            <a:xfrm flipV="1">
              <a:off x="583723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4" name="Line 347"/>
            <p:cNvSpPr>
              <a:spLocks noChangeShapeType="1"/>
            </p:cNvSpPr>
            <p:nvPr/>
          </p:nvSpPr>
          <p:spPr bwMode="auto">
            <a:xfrm flipV="1">
              <a:off x="586105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5" name="Line 348"/>
            <p:cNvSpPr>
              <a:spLocks noChangeShapeType="1"/>
            </p:cNvSpPr>
            <p:nvPr/>
          </p:nvSpPr>
          <p:spPr bwMode="auto">
            <a:xfrm flipV="1">
              <a:off x="589597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6" name="Line 349"/>
            <p:cNvSpPr>
              <a:spLocks noChangeShapeType="1"/>
            </p:cNvSpPr>
            <p:nvPr/>
          </p:nvSpPr>
          <p:spPr bwMode="auto">
            <a:xfrm flipV="1">
              <a:off x="5940425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7" name="Line 350"/>
            <p:cNvSpPr>
              <a:spLocks noChangeShapeType="1"/>
            </p:cNvSpPr>
            <p:nvPr/>
          </p:nvSpPr>
          <p:spPr bwMode="auto">
            <a:xfrm flipV="1">
              <a:off x="5953125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8" name="Line 351"/>
            <p:cNvSpPr>
              <a:spLocks noChangeShapeType="1"/>
            </p:cNvSpPr>
            <p:nvPr/>
          </p:nvSpPr>
          <p:spPr bwMode="auto">
            <a:xfrm flipV="1">
              <a:off x="597535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9" name="Line 352"/>
            <p:cNvSpPr>
              <a:spLocks noChangeShapeType="1"/>
            </p:cNvSpPr>
            <p:nvPr/>
          </p:nvSpPr>
          <p:spPr bwMode="auto">
            <a:xfrm flipV="1">
              <a:off x="598646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0" name="Line 353"/>
            <p:cNvSpPr>
              <a:spLocks noChangeShapeType="1"/>
            </p:cNvSpPr>
            <p:nvPr/>
          </p:nvSpPr>
          <p:spPr bwMode="auto">
            <a:xfrm flipV="1">
              <a:off x="600868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1" name="Line 354"/>
            <p:cNvSpPr>
              <a:spLocks noChangeShapeType="1"/>
            </p:cNvSpPr>
            <p:nvPr/>
          </p:nvSpPr>
          <p:spPr bwMode="auto">
            <a:xfrm flipV="1">
              <a:off x="603250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2" name="Line 355"/>
            <p:cNvSpPr>
              <a:spLocks noChangeShapeType="1"/>
            </p:cNvSpPr>
            <p:nvPr/>
          </p:nvSpPr>
          <p:spPr bwMode="auto">
            <a:xfrm flipV="1">
              <a:off x="604361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3" name="Line 356"/>
            <p:cNvSpPr>
              <a:spLocks noChangeShapeType="1"/>
            </p:cNvSpPr>
            <p:nvPr/>
          </p:nvSpPr>
          <p:spPr bwMode="auto">
            <a:xfrm flipV="1">
              <a:off x="605472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4" name="Line 357"/>
            <p:cNvSpPr>
              <a:spLocks noChangeShapeType="1"/>
            </p:cNvSpPr>
            <p:nvPr/>
          </p:nvSpPr>
          <p:spPr bwMode="auto">
            <a:xfrm flipV="1">
              <a:off x="6078538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5" name="Line 358"/>
            <p:cNvSpPr>
              <a:spLocks noChangeShapeType="1"/>
            </p:cNvSpPr>
            <p:nvPr/>
          </p:nvSpPr>
          <p:spPr bwMode="auto">
            <a:xfrm flipV="1">
              <a:off x="610076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6" name="Line 359"/>
            <p:cNvSpPr>
              <a:spLocks noChangeShapeType="1"/>
            </p:cNvSpPr>
            <p:nvPr/>
          </p:nvSpPr>
          <p:spPr bwMode="auto">
            <a:xfrm flipV="1">
              <a:off x="611187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7" name="Line 360"/>
            <p:cNvSpPr>
              <a:spLocks noChangeShapeType="1"/>
            </p:cNvSpPr>
            <p:nvPr/>
          </p:nvSpPr>
          <p:spPr bwMode="auto">
            <a:xfrm flipV="1">
              <a:off x="612298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8" name="Line 361"/>
            <p:cNvSpPr>
              <a:spLocks noChangeShapeType="1"/>
            </p:cNvSpPr>
            <p:nvPr/>
          </p:nvSpPr>
          <p:spPr bwMode="auto">
            <a:xfrm flipV="1">
              <a:off x="615632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9" name="Line 362"/>
            <p:cNvSpPr>
              <a:spLocks noChangeShapeType="1"/>
            </p:cNvSpPr>
            <p:nvPr/>
          </p:nvSpPr>
          <p:spPr bwMode="auto">
            <a:xfrm flipV="1">
              <a:off x="616743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0" name="Line 363"/>
            <p:cNvSpPr>
              <a:spLocks noChangeShapeType="1"/>
            </p:cNvSpPr>
            <p:nvPr/>
          </p:nvSpPr>
          <p:spPr bwMode="auto">
            <a:xfrm flipV="1">
              <a:off x="617855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1" name="Line 364"/>
            <p:cNvSpPr>
              <a:spLocks noChangeShapeType="1"/>
            </p:cNvSpPr>
            <p:nvPr/>
          </p:nvSpPr>
          <p:spPr bwMode="auto">
            <a:xfrm flipV="1">
              <a:off x="6192838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2" name="Line 365"/>
            <p:cNvSpPr>
              <a:spLocks noChangeShapeType="1"/>
            </p:cNvSpPr>
            <p:nvPr/>
          </p:nvSpPr>
          <p:spPr bwMode="auto">
            <a:xfrm flipV="1">
              <a:off x="6203950" y="4027488"/>
              <a:ext cx="0" cy="1974850"/>
            </a:xfrm>
            <a:prstGeom prst="line">
              <a:avLst/>
            </a:prstGeom>
            <a:noFill/>
            <a:ln w="38100">
              <a:solidFill>
                <a:srgbClr val="7030A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3" name="Line 366"/>
            <p:cNvSpPr>
              <a:spLocks noChangeShapeType="1"/>
            </p:cNvSpPr>
            <p:nvPr/>
          </p:nvSpPr>
          <p:spPr bwMode="auto">
            <a:xfrm flipV="1">
              <a:off x="6215063" y="5256213"/>
              <a:ext cx="0" cy="746125"/>
            </a:xfrm>
            <a:prstGeom prst="line">
              <a:avLst/>
            </a:prstGeom>
            <a:noFill/>
            <a:ln w="38100">
              <a:solidFill>
                <a:srgbClr val="7030A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4" name="Line 367"/>
            <p:cNvSpPr>
              <a:spLocks noChangeShapeType="1"/>
            </p:cNvSpPr>
            <p:nvPr/>
          </p:nvSpPr>
          <p:spPr bwMode="auto">
            <a:xfrm flipV="1">
              <a:off x="623728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5" name="Line 368"/>
            <p:cNvSpPr>
              <a:spLocks noChangeShapeType="1"/>
            </p:cNvSpPr>
            <p:nvPr/>
          </p:nvSpPr>
          <p:spPr bwMode="auto">
            <a:xfrm flipV="1">
              <a:off x="628173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6" name="Line 369"/>
            <p:cNvSpPr>
              <a:spLocks noChangeShapeType="1"/>
            </p:cNvSpPr>
            <p:nvPr/>
          </p:nvSpPr>
          <p:spPr bwMode="auto">
            <a:xfrm flipV="1">
              <a:off x="6305550" y="5922963"/>
              <a:ext cx="0" cy="7937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7" name="Line 370"/>
            <p:cNvSpPr>
              <a:spLocks noChangeShapeType="1"/>
            </p:cNvSpPr>
            <p:nvPr/>
          </p:nvSpPr>
          <p:spPr bwMode="auto">
            <a:xfrm flipV="1">
              <a:off x="6318250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8" name="Line 371"/>
            <p:cNvSpPr>
              <a:spLocks noChangeShapeType="1"/>
            </p:cNvSpPr>
            <p:nvPr/>
          </p:nvSpPr>
          <p:spPr bwMode="auto">
            <a:xfrm flipV="1">
              <a:off x="632777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9" name="Line 372"/>
            <p:cNvSpPr>
              <a:spLocks noChangeShapeType="1"/>
            </p:cNvSpPr>
            <p:nvPr/>
          </p:nvSpPr>
          <p:spPr bwMode="auto">
            <a:xfrm flipV="1">
              <a:off x="637540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50" name="Line 373"/>
            <p:cNvSpPr>
              <a:spLocks noChangeShapeType="1"/>
            </p:cNvSpPr>
            <p:nvPr/>
          </p:nvSpPr>
          <p:spPr bwMode="auto">
            <a:xfrm flipV="1">
              <a:off x="6432550" y="5845175"/>
              <a:ext cx="0" cy="157163"/>
            </a:xfrm>
            <a:prstGeom prst="line">
              <a:avLst/>
            </a:prstGeom>
            <a:noFill/>
            <a:ln w="38100">
              <a:solidFill>
                <a:srgbClr val="FF0066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51" name="Line 374"/>
            <p:cNvSpPr>
              <a:spLocks noChangeShapeType="1"/>
            </p:cNvSpPr>
            <p:nvPr/>
          </p:nvSpPr>
          <p:spPr bwMode="auto">
            <a:xfrm flipV="1">
              <a:off x="6442075" y="5932488"/>
              <a:ext cx="0" cy="69850"/>
            </a:xfrm>
            <a:prstGeom prst="line">
              <a:avLst/>
            </a:prstGeom>
            <a:noFill/>
            <a:ln w="38100">
              <a:solidFill>
                <a:srgbClr val="FF0066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52" name="Line 375"/>
            <p:cNvSpPr>
              <a:spLocks noChangeShapeType="1"/>
            </p:cNvSpPr>
            <p:nvPr/>
          </p:nvSpPr>
          <p:spPr bwMode="auto">
            <a:xfrm flipV="1">
              <a:off x="645318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0066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53" name="Line 376"/>
            <p:cNvSpPr>
              <a:spLocks noChangeShapeType="1"/>
            </p:cNvSpPr>
            <p:nvPr/>
          </p:nvSpPr>
          <p:spPr bwMode="auto">
            <a:xfrm flipV="1">
              <a:off x="651033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54" name="Line 377"/>
            <p:cNvSpPr>
              <a:spLocks noChangeShapeType="1"/>
            </p:cNvSpPr>
            <p:nvPr/>
          </p:nvSpPr>
          <p:spPr bwMode="auto">
            <a:xfrm flipV="1">
              <a:off x="654685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55" name="Line 378"/>
            <p:cNvSpPr>
              <a:spLocks noChangeShapeType="1"/>
            </p:cNvSpPr>
            <p:nvPr/>
          </p:nvSpPr>
          <p:spPr bwMode="auto">
            <a:xfrm flipV="1">
              <a:off x="656748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56" name="Line 379"/>
            <p:cNvSpPr>
              <a:spLocks noChangeShapeType="1"/>
            </p:cNvSpPr>
            <p:nvPr/>
          </p:nvSpPr>
          <p:spPr bwMode="auto">
            <a:xfrm flipV="1">
              <a:off x="660082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57" name="Line 380"/>
            <p:cNvSpPr>
              <a:spLocks noChangeShapeType="1"/>
            </p:cNvSpPr>
            <p:nvPr/>
          </p:nvSpPr>
          <p:spPr bwMode="auto">
            <a:xfrm flipV="1">
              <a:off x="663416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58" name="Line 381"/>
            <p:cNvSpPr>
              <a:spLocks noChangeShapeType="1"/>
            </p:cNvSpPr>
            <p:nvPr/>
          </p:nvSpPr>
          <p:spPr bwMode="auto">
            <a:xfrm flipV="1">
              <a:off x="666115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59" name="Line 382"/>
            <p:cNvSpPr>
              <a:spLocks noChangeShapeType="1"/>
            </p:cNvSpPr>
            <p:nvPr/>
          </p:nvSpPr>
          <p:spPr bwMode="auto">
            <a:xfrm flipV="1">
              <a:off x="667067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60" name="Line 383"/>
            <p:cNvSpPr>
              <a:spLocks noChangeShapeType="1"/>
            </p:cNvSpPr>
            <p:nvPr/>
          </p:nvSpPr>
          <p:spPr bwMode="auto">
            <a:xfrm flipV="1">
              <a:off x="668178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61" name="Line 384"/>
            <p:cNvSpPr>
              <a:spLocks noChangeShapeType="1"/>
            </p:cNvSpPr>
            <p:nvPr/>
          </p:nvSpPr>
          <p:spPr bwMode="auto">
            <a:xfrm flipV="1">
              <a:off x="670401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62" name="Line 385"/>
            <p:cNvSpPr>
              <a:spLocks noChangeShapeType="1"/>
            </p:cNvSpPr>
            <p:nvPr/>
          </p:nvSpPr>
          <p:spPr bwMode="auto">
            <a:xfrm flipV="1">
              <a:off x="672623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63" name="Line 386"/>
            <p:cNvSpPr>
              <a:spLocks noChangeShapeType="1"/>
            </p:cNvSpPr>
            <p:nvPr/>
          </p:nvSpPr>
          <p:spPr bwMode="auto">
            <a:xfrm flipV="1">
              <a:off x="679450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64" name="Line 387"/>
            <p:cNvSpPr>
              <a:spLocks noChangeShapeType="1"/>
            </p:cNvSpPr>
            <p:nvPr/>
          </p:nvSpPr>
          <p:spPr bwMode="auto">
            <a:xfrm flipV="1">
              <a:off x="680561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65" name="Line 388"/>
            <p:cNvSpPr>
              <a:spLocks noChangeShapeType="1"/>
            </p:cNvSpPr>
            <p:nvPr/>
          </p:nvSpPr>
          <p:spPr bwMode="auto">
            <a:xfrm flipV="1">
              <a:off x="681831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66" name="Line 389"/>
            <p:cNvSpPr>
              <a:spLocks noChangeShapeType="1"/>
            </p:cNvSpPr>
            <p:nvPr/>
          </p:nvSpPr>
          <p:spPr bwMode="auto">
            <a:xfrm flipV="1">
              <a:off x="682942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67" name="Line 390"/>
            <p:cNvSpPr>
              <a:spLocks noChangeShapeType="1"/>
            </p:cNvSpPr>
            <p:nvPr/>
          </p:nvSpPr>
          <p:spPr bwMode="auto">
            <a:xfrm flipV="1">
              <a:off x="691991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68" name="Line 391"/>
            <p:cNvSpPr>
              <a:spLocks noChangeShapeType="1"/>
            </p:cNvSpPr>
            <p:nvPr/>
          </p:nvSpPr>
          <p:spPr bwMode="auto">
            <a:xfrm flipV="1">
              <a:off x="693261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69" name="Line 392"/>
            <p:cNvSpPr>
              <a:spLocks noChangeShapeType="1"/>
            </p:cNvSpPr>
            <p:nvPr/>
          </p:nvSpPr>
          <p:spPr bwMode="auto">
            <a:xfrm flipV="1">
              <a:off x="6989763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70" name="Line 393"/>
            <p:cNvSpPr>
              <a:spLocks noChangeShapeType="1"/>
            </p:cNvSpPr>
            <p:nvPr/>
          </p:nvSpPr>
          <p:spPr bwMode="auto">
            <a:xfrm flipV="1">
              <a:off x="7000875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71" name="Line 394"/>
            <p:cNvSpPr>
              <a:spLocks noChangeShapeType="1"/>
            </p:cNvSpPr>
            <p:nvPr/>
          </p:nvSpPr>
          <p:spPr bwMode="auto">
            <a:xfrm flipV="1">
              <a:off x="701198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72" name="Line 395"/>
            <p:cNvSpPr>
              <a:spLocks noChangeShapeType="1"/>
            </p:cNvSpPr>
            <p:nvPr/>
          </p:nvSpPr>
          <p:spPr bwMode="auto">
            <a:xfrm flipV="1">
              <a:off x="703421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73" name="Line 396"/>
            <p:cNvSpPr>
              <a:spLocks noChangeShapeType="1"/>
            </p:cNvSpPr>
            <p:nvPr/>
          </p:nvSpPr>
          <p:spPr bwMode="auto">
            <a:xfrm flipV="1">
              <a:off x="7046913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74" name="Line 397"/>
            <p:cNvSpPr>
              <a:spLocks noChangeShapeType="1"/>
            </p:cNvSpPr>
            <p:nvPr/>
          </p:nvSpPr>
          <p:spPr bwMode="auto">
            <a:xfrm flipV="1">
              <a:off x="705643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75" name="Line 398"/>
            <p:cNvSpPr>
              <a:spLocks noChangeShapeType="1"/>
            </p:cNvSpPr>
            <p:nvPr/>
          </p:nvSpPr>
          <p:spPr bwMode="auto">
            <a:xfrm flipV="1">
              <a:off x="7067550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76" name="Line 399"/>
            <p:cNvSpPr>
              <a:spLocks noChangeShapeType="1"/>
            </p:cNvSpPr>
            <p:nvPr/>
          </p:nvSpPr>
          <p:spPr bwMode="auto">
            <a:xfrm flipV="1">
              <a:off x="710406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77" name="Line 400"/>
            <p:cNvSpPr>
              <a:spLocks noChangeShapeType="1"/>
            </p:cNvSpPr>
            <p:nvPr/>
          </p:nvSpPr>
          <p:spPr bwMode="auto">
            <a:xfrm flipV="1">
              <a:off x="7126288" y="5932488"/>
              <a:ext cx="0" cy="69850"/>
            </a:xfrm>
            <a:prstGeom prst="line">
              <a:avLst/>
            </a:prstGeom>
            <a:noFill/>
            <a:ln w="38100">
              <a:solidFill>
                <a:srgbClr val="CC0066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78" name="Line 401"/>
            <p:cNvSpPr>
              <a:spLocks noChangeShapeType="1"/>
            </p:cNvSpPr>
            <p:nvPr/>
          </p:nvSpPr>
          <p:spPr bwMode="auto">
            <a:xfrm flipV="1">
              <a:off x="7137400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79" name="Line 402"/>
            <p:cNvSpPr>
              <a:spLocks noChangeShapeType="1"/>
            </p:cNvSpPr>
            <p:nvPr/>
          </p:nvSpPr>
          <p:spPr bwMode="auto">
            <a:xfrm flipV="1">
              <a:off x="714851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0" name="Line 403"/>
            <p:cNvSpPr>
              <a:spLocks noChangeShapeType="1"/>
            </p:cNvSpPr>
            <p:nvPr/>
          </p:nvSpPr>
          <p:spPr bwMode="auto">
            <a:xfrm flipV="1">
              <a:off x="721836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1" name="Line 404"/>
            <p:cNvSpPr>
              <a:spLocks noChangeShapeType="1"/>
            </p:cNvSpPr>
            <p:nvPr/>
          </p:nvSpPr>
          <p:spPr bwMode="auto">
            <a:xfrm flipV="1">
              <a:off x="722788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2" name="Line 405"/>
            <p:cNvSpPr>
              <a:spLocks noChangeShapeType="1"/>
            </p:cNvSpPr>
            <p:nvPr/>
          </p:nvSpPr>
          <p:spPr bwMode="auto">
            <a:xfrm flipV="1">
              <a:off x="7239000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FF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3" name="Line 406"/>
            <p:cNvSpPr>
              <a:spLocks noChangeShapeType="1"/>
            </p:cNvSpPr>
            <p:nvPr/>
          </p:nvSpPr>
          <p:spPr bwMode="auto">
            <a:xfrm flipV="1">
              <a:off x="7250113" y="5775325"/>
              <a:ext cx="0" cy="227013"/>
            </a:xfrm>
            <a:prstGeom prst="line">
              <a:avLst/>
            </a:prstGeom>
            <a:noFill/>
            <a:ln w="38100">
              <a:solidFill>
                <a:srgbClr val="7030A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4" name="Line 407"/>
            <p:cNvSpPr>
              <a:spLocks noChangeShapeType="1"/>
            </p:cNvSpPr>
            <p:nvPr/>
          </p:nvSpPr>
          <p:spPr bwMode="auto">
            <a:xfrm flipV="1">
              <a:off x="7261225" y="5873750"/>
              <a:ext cx="0" cy="128588"/>
            </a:xfrm>
            <a:prstGeom prst="line">
              <a:avLst/>
            </a:prstGeom>
            <a:noFill/>
            <a:ln w="38100">
              <a:solidFill>
                <a:srgbClr val="7030A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5" name="Line 408"/>
            <p:cNvSpPr>
              <a:spLocks noChangeShapeType="1"/>
            </p:cNvSpPr>
            <p:nvPr/>
          </p:nvSpPr>
          <p:spPr bwMode="auto">
            <a:xfrm flipV="1">
              <a:off x="7272338" y="5892800"/>
              <a:ext cx="0" cy="109538"/>
            </a:xfrm>
            <a:prstGeom prst="line">
              <a:avLst/>
            </a:prstGeom>
            <a:noFill/>
            <a:ln w="38100">
              <a:solidFill>
                <a:srgbClr val="7030A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6" name="Line 409"/>
            <p:cNvSpPr>
              <a:spLocks noChangeShapeType="1"/>
            </p:cNvSpPr>
            <p:nvPr/>
          </p:nvSpPr>
          <p:spPr bwMode="auto">
            <a:xfrm flipV="1">
              <a:off x="7285038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7030A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7" name="Line 410"/>
            <p:cNvSpPr>
              <a:spLocks noChangeShapeType="1"/>
            </p:cNvSpPr>
            <p:nvPr/>
          </p:nvSpPr>
          <p:spPr bwMode="auto">
            <a:xfrm flipV="1">
              <a:off x="736441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8" name="Line 411"/>
            <p:cNvSpPr>
              <a:spLocks noChangeShapeType="1"/>
            </p:cNvSpPr>
            <p:nvPr/>
          </p:nvSpPr>
          <p:spPr bwMode="auto">
            <a:xfrm flipV="1">
              <a:off x="737552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9" name="Line 412"/>
            <p:cNvSpPr>
              <a:spLocks noChangeShapeType="1"/>
            </p:cNvSpPr>
            <p:nvPr/>
          </p:nvSpPr>
          <p:spPr bwMode="auto">
            <a:xfrm flipV="1">
              <a:off x="738663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90" name="Line 413"/>
            <p:cNvSpPr>
              <a:spLocks noChangeShapeType="1"/>
            </p:cNvSpPr>
            <p:nvPr/>
          </p:nvSpPr>
          <p:spPr bwMode="auto">
            <a:xfrm flipV="1">
              <a:off x="743267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91" name="Line 414"/>
            <p:cNvSpPr>
              <a:spLocks noChangeShapeType="1"/>
            </p:cNvSpPr>
            <p:nvPr/>
          </p:nvSpPr>
          <p:spPr bwMode="auto">
            <a:xfrm flipV="1">
              <a:off x="7683500" y="5951538"/>
              <a:ext cx="0" cy="50800"/>
            </a:xfrm>
            <a:prstGeom prst="line">
              <a:avLst/>
            </a:prstGeom>
            <a:noFill/>
            <a:ln w="38100">
              <a:solidFill>
                <a:srgbClr val="7030A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92" name="Line 415"/>
            <p:cNvSpPr>
              <a:spLocks noChangeShapeType="1"/>
            </p:cNvSpPr>
            <p:nvPr/>
          </p:nvSpPr>
          <p:spPr bwMode="auto">
            <a:xfrm flipV="1">
              <a:off x="7694613" y="5981700"/>
              <a:ext cx="0" cy="20638"/>
            </a:xfrm>
            <a:prstGeom prst="line">
              <a:avLst/>
            </a:prstGeom>
            <a:noFill/>
            <a:ln w="38100">
              <a:solidFill>
                <a:srgbClr val="7030A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93" name="Line 416"/>
            <p:cNvSpPr>
              <a:spLocks noChangeShapeType="1"/>
            </p:cNvSpPr>
            <p:nvPr/>
          </p:nvSpPr>
          <p:spPr bwMode="auto">
            <a:xfrm flipV="1">
              <a:off x="776287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94" name="Line 417"/>
            <p:cNvSpPr>
              <a:spLocks noChangeShapeType="1"/>
            </p:cNvSpPr>
            <p:nvPr/>
          </p:nvSpPr>
          <p:spPr bwMode="auto">
            <a:xfrm flipV="1">
              <a:off x="778668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95" name="Line 418"/>
            <p:cNvSpPr>
              <a:spLocks noChangeShapeType="1"/>
            </p:cNvSpPr>
            <p:nvPr/>
          </p:nvSpPr>
          <p:spPr bwMode="auto">
            <a:xfrm flipV="1">
              <a:off x="805815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96" name="Line 419"/>
            <p:cNvSpPr>
              <a:spLocks noChangeShapeType="1"/>
            </p:cNvSpPr>
            <p:nvPr/>
          </p:nvSpPr>
          <p:spPr bwMode="auto">
            <a:xfrm flipV="1">
              <a:off x="817245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97" name="Line 420"/>
            <p:cNvSpPr>
              <a:spLocks noChangeShapeType="1"/>
            </p:cNvSpPr>
            <p:nvPr/>
          </p:nvSpPr>
          <p:spPr bwMode="auto">
            <a:xfrm flipV="1">
              <a:off x="827563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98" name="Line 421"/>
            <p:cNvSpPr>
              <a:spLocks noChangeShapeType="1"/>
            </p:cNvSpPr>
            <p:nvPr/>
          </p:nvSpPr>
          <p:spPr bwMode="auto">
            <a:xfrm flipV="1">
              <a:off x="851376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99" name="Line 422"/>
            <p:cNvSpPr>
              <a:spLocks noChangeShapeType="1"/>
            </p:cNvSpPr>
            <p:nvPr/>
          </p:nvSpPr>
          <p:spPr bwMode="auto">
            <a:xfrm>
              <a:off x="5292725" y="6016625"/>
              <a:ext cx="0" cy="8096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00" name="Line 423"/>
            <p:cNvSpPr>
              <a:spLocks noChangeShapeType="1"/>
            </p:cNvSpPr>
            <p:nvPr/>
          </p:nvSpPr>
          <p:spPr bwMode="auto">
            <a:xfrm>
              <a:off x="3492500" y="6016625"/>
              <a:ext cx="0" cy="8096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01" name="Line 424"/>
            <p:cNvSpPr>
              <a:spLocks noChangeShapeType="1"/>
            </p:cNvSpPr>
            <p:nvPr/>
          </p:nvSpPr>
          <p:spPr bwMode="auto">
            <a:xfrm>
              <a:off x="1684338" y="6016625"/>
              <a:ext cx="0" cy="8096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02" name="Line 425"/>
            <p:cNvSpPr>
              <a:spLocks noChangeShapeType="1"/>
            </p:cNvSpPr>
            <p:nvPr/>
          </p:nvSpPr>
          <p:spPr bwMode="auto">
            <a:xfrm>
              <a:off x="1033463" y="6010275"/>
              <a:ext cx="0" cy="2381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03" name="Line 426"/>
            <p:cNvSpPr>
              <a:spLocks noChangeShapeType="1"/>
            </p:cNvSpPr>
            <p:nvPr/>
          </p:nvSpPr>
          <p:spPr bwMode="auto">
            <a:xfrm>
              <a:off x="7100888" y="6016625"/>
              <a:ext cx="0" cy="8096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04" name="Line 427"/>
            <p:cNvSpPr>
              <a:spLocks noChangeShapeType="1"/>
            </p:cNvSpPr>
            <p:nvPr/>
          </p:nvSpPr>
          <p:spPr bwMode="auto">
            <a:xfrm>
              <a:off x="828675" y="3028950"/>
              <a:ext cx="204787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05" name="Line 428"/>
            <p:cNvSpPr>
              <a:spLocks noChangeShapeType="1"/>
            </p:cNvSpPr>
            <p:nvPr/>
          </p:nvSpPr>
          <p:spPr bwMode="auto">
            <a:xfrm>
              <a:off x="812800" y="6019800"/>
              <a:ext cx="206375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06" name="Line 429"/>
            <p:cNvSpPr>
              <a:spLocks noChangeShapeType="1"/>
            </p:cNvSpPr>
            <p:nvPr/>
          </p:nvSpPr>
          <p:spPr bwMode="auto">
            <a:xfrm>
              <a:off x="1035050" y="5972175"/>
              <a:ext cx="0" cy="13493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07" name="Line 430"/>
            <p:cNvSpPr>
              <a:spLocks noChangeShapeType="1"/>
            </p:cNvSpPr>
            <p:nvPr/>
          </p:nvSpPr>
          <p:spPr bwMode="auto">
            <a:xfrm>
              <a:off x="1022350" y="6019800"/>
              <a:ext cx="801370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08" name="Line 431"/>
            <p:cNvSpPr>
              <a:spLocks noChangeShapeType="1"/>
            </p:cNvSpPr>
            <p:nvPr/>
          </p:nvSpPr>
          <p:spPr bwMode="auto">
            <a:xfrm flipV="1">
              <a:off x="1035050" y="3033713"/>
              <a:ext cx="0" cy="30067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09" name="Rectangle 432"/>
            <p:cNvSpPr>
              <a:spLocks noChangeArrowheads="1"/>
            </p:cNvSpPr>
            <p:nvPr/>
          </p:nvSpPr>
          <p:spPr bwMode="auto">
            <a:xfrm rot="16200000">
              <a:off x="-493403" y="4451615"/>
              <a:ext cx="2247282" cy="3391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1600" dirty="0"/>
                <a:t>% Relative Abundance</a:t>
              </a:r>
            </a:p>
          </p:txBody>
        </p:sp>
        <p:sp>
          <p:nvSpPr>
            <p:cNvPr id="910" name="Rectangle 433"/>
            <p:cNvSpPr>
              <a:spLocks noChangeArrowheads="1"/>
            </p:cNvSpPr>
            <p:nvPr/>
          </p:nvSpPr>
          <p:spPr bwMode="auto">
            <a:xfrm>
              <a:off x="300038" y="2916238"/>
              <a:ext cx="56515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1800" dirty="0"/>
                <a:t>100</a:t>
              </a:r>
            </a:p>
          </p:txBody>
        </p:sp>
        <p:sp>
          <p:nvSpPr>
            <p:cNvPr id="911" name="Rectangle 434"/>
            <p:cNvSpPr>
              <a:spLocks noChangeArrowheads="1"/>
            </p:cNvSpPr>
            <p:nvPr/>
          </p:nvSpPr>
          <p:spPr bwMode="auto">
            <a:xfrm>
              <a:off x="490538" y="5888038"/>
              <a:ext cx="312737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1800"/>
                <a:t>0</a:t>
              </a:r>
            </a:p>
          </p:txBody>
        </p:sp>
        <p:sp>
          <p:nvSpPr>
            <p:cNvPr id="912" name="Rectangle 435"/>
            <p:cNvSpPr>
              <a:spLocks noChangeArrowheads="1"/>
            </p:cNvSpPr>
            <p:nvPr/>
          </p:nvSpPr>
          <p:spPr bwMode="auto">
            <a:xfrm>
              <a:off x="1335088" y="6108700"/>
              <a:ext cx="56515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1800"/>
                <a:t>250</a:t>
              </a:r>
            </a:p>
          </p:txBody>
        </p:sp>
        <p:sp>
          <p:nvSpPr>
            <p:cNvPr id="913" name="Rectangle 436"/>
            <p:cNvSpPr>
              <a:spLocks noChangeArrowheads="1"/>
            </p:cNvSpPr>
            <p:nvPr/>
          </p:nvSpPr>
          <p:spPr bwMode="auto">
            <a:xfrm>
              <a:off x="3143250" y="6108700"/>
              <a:ext cx="56515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1800"/>
                <a:t>500</a:t>
              </a:r>
            </a:p>
          </p:txBody>
        </p:sp>
        <p:sp>
          <p:nvSpPr>
            <p:cNvPr id="914" name="Rectangle 437"/>
            <p:cNvSpPr>
              <a:spLocks noChangeArrowheads="1"/>
            </p:cNvSpPr>
            <p:nvPr/>
          </p:nvSpPr>
          <p:spPr bwMode="auto">
            <a:xfrm>
              <a:off x="4941888" y="6108700"/>
              <a:ext cx="56515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1800"/>
                <a:t>750</a:t>
              </a:r>
            </a:p>
          </p:txBody>
        </p:sp>
        <p:sp>
          <p:nvSpPr>
            <p:cNvPr id="915" name="Rectangle 438"/>
            <p:cNvSpPr>
              <a:spLocks noChangeArrowheads="1"/>
            </p:cNvSpPr>
            <p:nvPr/>
          </p:nvSpPr>
          <p:spPr bwMode="auto">
            <a:xfrm>
              <a:off x="6662738" y="6108700"/>
              <a:ext cx="69215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1800"/>
                <a:t>1000</a:t>
              </a:r>
            </a:p>
          </p:txBody>
        </p:sp>
        <p:sp>
          <p:nvSpPr>
            <p:cNvPr id="916" name="Rectangle 450"/>
            <p:cNvSpPr>
              <a:spLocks noChangeArrowheads="1"/>
            </p:cNvSpPr>
            <p:nvPr/>
          </p:nvSpPr>
          <p:spPr bwMode="auto">
            <a:xfrm>
              <a:off x="3568700" y="4081463"/>
              <a:ext cx="1125537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1800">
                  <a:solidFill>
                    <a:srgbClr val="FFFFFF"/>
                  </a:solidFill>
                </a:rPr>
                <a:t>[M+2H]</a:t>
              </a:r>
              <a:r>
                <a:rPr lang="en-US" sz="1800" baseline="30000">
                  <a:solidFill>
                    <a:srgbClr val="FFFFFF"/>
                  </a:solidFill>
                </a:rPr>
                <a:t>2+</a:t>
              </a:r>
            </a:p>
          </p:txBody>
        </p:sp>
        <p:sp>
          <p:nvSpPr>
            <p:cNvPr id="917" name="Rectangle 443"/>
            <p:cNvSpPr>
              <a:spLocks noChangeArrowheads="1"/>
            </p:cNvSpPr>
            <p:nvPr/>
          </p:nvSpPr>
          <p:spPr bwMode="auto">
            <a:xfrm>
              <a:off x="5105400" y="2654300"/>
              <a:ext cx="570669" cy="3699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1800">
                  <a:solidFill>
                    <a:srgbClr val="7030A0"/>
                  </a:solidFill>
                </a:rPr>
                <a:t>762</a:t>
              </a:r>
              <a:endParaRPr lang="en-US" sz="1800" baseline="-25000">
                <a:solidFill>
                  <a:srgbClr val="7030A0"/>
                </a:solidFill>
              </a:endParaRPr>
            </a:p>
          </p:txBody>
        </p:sp>
        <p:sp>
          <p:nvSpPr>
            <p:cNvPr id="918" name="Rectangle 439"/>
            <p:cNvSpPr>
              <a:spLocks noChangeArrowheads="1"/>
            </p:cNvSpPr>
            <p:nvPr/>
          </p:nvSpPr>
          <p:spPr bwMode="auto">
            <a:xfrm>
              <a:off x="1368425" y="5202238"/>
              <a:ext cx="570669" cy="3699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1800" dirty="0">
                  <a:solidFill>
                    <a:srgbClr val="7030A0"/>
                  </a:solidFill>
                </a:rPr>
                <a:t>260</a:t>
              </a:r>
              <a:endParaRPr lang="en-US" sz="1800" baseline="-25000" dirty="0">
                <a:solidFill>
                  <a:srgbClr val="7030A0"/>
                </a:solidFill>
              </a:endParaRPr>
            </a:p>
          </p:txBody>
        </p:sp>
        <p:sp>
          <p:nvSpPr>
            <p:cNvPr id="919" name="Rectangle 440"/>
            <p:cNvSpPr>
              <a:spLocks noChangeArrowheads="1"/>
            </p:cNvSpPr>
            <p:nvPr/>
          </p:nvSpPr>
          <p:spPr bwMode="auto">
            <a:xfrm>
              <a:off x="2235200" y="5232400"/>
              <a:ext cx="570669" cy="3699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1800">
                  <a:solidFill>
                    <a:srgbClr val="7030A0"/>
                  </a:solidFill>
                </a:rPr>
                <a:t>389</a:t>
              </a:r>
              <a:endParaRPr lang="en-US" sz="1800" baseline="-25000">
                <a:solidFill>
                  <a:srgbClr val="7030A0"/>
                </a:solidFill>
              </a:endParaRPr>
            </a:p>
          </p:txBody>
        </p:sp>
        <p:sp>
          <p:nvSpPr>
            <p:cNvPr id="920" name="Rectangle 441"/>
            <p:cNvSpPr>
              <a:spLocks noChangeArrowheads="1"/>
            </p:cNvSpPr>
            <p:nvPr/>
          </p:nvSpPr>
          <p:spPr bwMode="auto">
            <a:xfrm>
              <a:off x="3086100" y="5334000"/>
              <a:ext cx="570669" cy="3699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1800">
                  <a:solidFill>
                    <a:srgbClr val="7030A0"/>
                  </a:solidFill>
                </a:rPr>
                <a:t>504</a:t>
              </a:r>
              <a:endParaRPr lang="en-US" sz="1800" baseline="-25000">
                <a:solidFill>
                  <a:srgbClr val="7030A0"/>
                </a:solidFill>
              </a:endParaRPr>
            </a:p>
          </p:txBody>
        </p:sp>
        <p:sp>
          <p:nvSpPr>
            <p:cNvPr id="921" name="Rectangle 442"/>
            <p:cNvSpPr>
              <a:spLocks noChangeArrowheads="1"/>
            </p:cNvSpPr>
            <p:nvPr/>
          </p:nvSpPr>
          <p:spPr bwMode="auto">
            <a:xfrm>
              <a:off x="4165600" y="4714875"/>
              <a:ext cx="570669" cy="3699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1800">
                  <a:solidFill>
                    <a:srgbClr val="7030A0"/>
                  </a:solidFill>
                </a:rPr>
                <a:t>633</a:t>
              </a:r>
              <a:endParaRPr lang="en-US" sz="1800" baseline="-25000">
                <a:solidFill>
                  <a:srgbClr val="7030A0"/>
                </a:solidFill>
              </a:endParaRPr>
            </a:p>
          </p:txBody>
        </p:sp>
        <p:sp>
          <p:nvSpPr>
            <p:cNvPr id="922" name="Rectangle 444"/>
            <p:cNvSpPr>
              <a:spLocks noChangeArrowheads="1"/>
            </p:cNvSpPr>
            <p:nvPr/>
          </p:nvSpPr>
          <p:spPr bwMode="auto">
            <a:xfrm>
              <a:off x="5930900" y="3616325"/>
              <a:ext cx="570669" cy="3699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1800">
                  <a:solidFill>
                    <a:srgbClr val="7030A0"/>
                  </a:solidFill>
                </a:rPr>
                <a:t>875</a:t>
              </a:r>
              <a:endParaRPr lang="en-US" sz="1800" baseline="-25000">
                <a:solidFill>
                  <a:srgbClr val="7030A0"/>
                </a:solidFill>
              </a:endParaRPr>
            </a:p>
          </p:txBody>
        </p:sp>
        <p:sp>
          <p:nvSpPr>
            <p:cNvPr id="923" name="Rectangle 445"/>
            <p:cNvSpPr>
              <a:spLocks noChangeArrowheads="1"/>
            </p:cNvSpPr>
            <p:nvPr/>
          </p:nvSpPr>
          <p:spPr bwMode="auto">
            <a:xfrm>
              <a:off x="1676400" y="4875213"/>
              <a:ext cx="570669" cy="3699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1800">
                  <a:solidFill>
                    <a:srgbClr val="FF0066"/>
                  </a:solidFill>
                </a:rPr>
                <a:t>292</a:t>
              </a:r>
              <a:endParaRPr lang="en-US" sz="1800" baseline="-25000">
                <a:solidFill>
                  <a:srgbClr val="FF0066"/>
                </a:solidFill>
              </a:endParaRPr>
            </a:p>
          </p:txBody>
        </p:sp>
        <p:sp>
          <p:nvSpPr>
            <p:cNvPr id="924" name="Rectangle 446"/>
            <p:cNvSpPr>
              <a:spLocks noChangeArrowheads="1"/>
            </p:cNvSpPr>
            <p:nvPr/>
          </p:nvSpPr>
          <p:spPr bwMode="auto">
            <a:xfrm>
              <a:off x="2517775" y="5029200"/>
              <a:ext cx="570669" cy="3699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1800">
                  <a:solidFill>
                    <a:srgbClr val="FF0066"/>
                  </a:solidFill>
                </a:rPr>
                <a:t>405</a:t>
              </a:r>
              <a:endParaRPr lang="en-US" sz="1800" baseline="-25000">
                <a:solidFill>
                  <a:srgbClr val="FF0066"/>
                </a:solidFill>
              </a:endParaRPr>
            </a:p>
          </p:txBody>
        </p:sp>
        <p:sp>
          <p:nvSpPr>
            <p:cNvPr id="925" name="Rectangle 447"/>
            <p:cNvSpPr>
              <a:spLocks noChangeArrowheads="1"/>
            </p:cNvSpPr>
            <p:nvPr/>
          </p:nvSpPr>
          <p:spPr bwMode="auto">
            <a:xfrm>
              <a:off x="3467100" y="5156200"/>
              <a:ext cx="570669" cy="3699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1800">
                  <a:solidFill>
                    <a:srgbClr val="FF0066"/>
                  </a:solidFill>
                </a:rPr>
                <a:t>534</a:t>
              </a:r>
              <a:endParaRPr lang="en-US" sz="1800" baseline="-25000">
                <a:solidFill>
                  <a:srgbClr val="FF0066"/>
                </a:solidFill>
              </a:endParaRPr>
            </a:p>
          </p:txBody>
        </p:sp>
        <p:sp>
          <p:nvSpPr>
            <p:cNvPr id="926" name="Rectangle 448"/>
            <p:cNvSpPr>
              <a:spLocks noChangeArrowheads="1"/>
            </p:cNvSpPr>
            <p:nvPr/>
          </p:nvSpPr>
          <p:spPr bwMode="auto">
            <a:xfrm>
              <a:off x="6210300" y="5461000"/>
              <a:ext cx="570669" cy="3699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1800">
                  <a:solidFill>
                    <a:srgbClr val="FF0066"/>
                  </a:solidFill>
                </a:rPr>
                <a:t>907</a:t>
              </a:r>
              <a:endParaRPr lang="en-US" sz="1800" baseline="-25000">
                <a:solidFill>
                  <a:srgbClr val="FF0066"/>
                </a:solidFill>
              </a:endParaRPr>
            </a:p>
          </p:txBody>
        </p:sp>
        <p:sp>
          <p:nvSpPr>
            <p:cNvPr id="927" name="Rectangle 449"/>
            <p:cNvSpPr>
              <a:spLocks noChangeArrowheads="1"/>
            </p:cNvSpPr>
            <p:nvPr/>
          </p:nvSpPr>
          <p:spPr bwMode="auto">
            <a:xfrm>
              <a:off x="6654800" y="5461000"/>
              <a:ext cx="698909" cy="3699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1800">
                  <a:solidFill>
                    <a:srgbClr val="FF0066"/>
                  </a:solidFill>
                </a:rPr>
                <a:t>1020</a:t>
              </a:r>
              <a:endParaRPr lang="en-US" sz="1800" baseline="-25000">
                <a:solidFill>
                  <a:srgbClr val="FF0066"/>
                </a:solidFill>
              </a:endParaRPr>
            </a:p>
          </p:txBody>
        </p:sp>
        <p:sp>
          <p:nvSpPr>
            <p:cNvPr id="928" name="Rectangle 451"/>
            <p:cNvSpPr>
              <a:spLocks noChangeArrowheads="1"/>
            </p:cNvSpPr>
            <p:nvPr/>
          </p:nvSpPr>
          <p:spPr bwMode="auto">
            <a:xfrm>
              <a:off x="4419600" y="5481638"/>
              <a:ext cx="570669" cy="3699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1800">
                  <a:solidFill>
                    <a:srgbClr val="FF0066"/>
                  </a:solidFill>
                </a:rPr>
                <a:t>663</a:t>
              </a:r>
              <a:endParaRPr lang="en-US" sz="1800" baseline="-25000">
                <a:solidFill>
                  <a:srgbClr val="FF0066"/>
                </a:solidFill>
              </a:endParaRPr>
            </a:p>
          </p:txBody>
        </p:sp>
        <p:sp>
          <p:nvSpPr>
            <p:cNvPr id="929" name="Rectangle 452"/>
            <p:cNvSpPr>
              <a:spLocks noChangeArrowheads="1"/>
            </p:cNvSpPr>
            <p:nvPr/>
          </p:nvSpPr>
          <p:spPr bwMode="auto">
            <a:xfrm>
              <a:off x="5357813" y="5537200"/>
              <a:ext cx="570669" cy="3699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1800">
                  <a:solidFill>
                    <a:srgbClr val="FF0066"/>
                  </a:solidFill>
                </a:rPr>
                <a:t>778</a:t>
              </a:r>
              <a:endParaRPr lang="en-US" sz="1800" baseline="-25000">
                <a:solidFill>
                  <a:srgbClr val="FF0066"/>
                </a:solidFill>
              </a:endParaRPr>
            </a:p>
          </p:txBody>
        </p:sp>
        <p:sp>
          <p:nvSpPr>
            <p:cNvPr id="930" name="Rectangle 453"/>
            <p:cNvSpPr>
              <a:spLocks noChangeArrowheads="1"/>
            </p:cNvSpPr>
            <p:nvPr/>
          </p:nvSpPr>
          <p:spPr bwMode="auto">
            <a:xfrm>
              <a:off x="7567613" y="5537200"/>
              <a:ext cx="698909" cy="3699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1800">
                  <a:solidFill>
                    <a:srgbClr val="7030A0"/>
                  </a:solidFill>
                </a:rPr>
                <a:t>1080</a:t>
              </a:r>
              <a:endParaRPr lang="en-US" sz="1800" baseline="-25000">
                <a:solidFill>
                  <a:srgbClr val="7030A0"/>
                </a:solidFill>
              </a:endParaRPr>
            </a:p>
          </p:txBody>
        </p:sp>
        <p:sp>
          <p:nvSpPr>
            <p:cNvPr id="931" name="Rectangle 454"/>
            <p:cNvSpPr>
              <a:spLocks noChangeArrowheads="1"/>
            </p:cNvSpPr>
            <p:nvPr/>
          </p:nvSpPr>
          <p:spPr bwMode="auto">
            <a:xfrm>
              <a:off x="6934200" y="5181600"/>
              <a:ext cx="698909" cy="3699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1800">
                  <a:solidFill>
                    <a:srgbClr val="7030A0"/>
                  </a:solidFill>
                </a:rPr>
                <a:t>1022</a:t>
              </a:r>
              <a:endParaRPr lang="en-US" sz="1800" baseline="-25000">
                <a:solidFill>
                  <a:srgbClr val="7030A0"/>
                </a:solidFill>
              </a:endParaRPr>
            </a:p>
          </p:txBody>
        </p:sp>
      </p:grpSp>
      <p:grpSp>
        <p:nvGrpSpPr>
          <p:cNvPr id="3" name="Group 468"/>
          <p:cNvGrpSpPr>
            <a:grpSpLocks/>
          </p:cNvGrpSpPr>
          <p:nvPr/>
        </p:nvGrpSpPr>
        <p:grpSpPr bwMode="auto">
          <a:xfrm>
            <a:off x="3009900" y="1371600"/>
            <a:ext cx="1041400" cy="1295400"/>
            <a:chOff x="2312" y="864"/>
            <a:chExt cx="656" cy="816"/>
          </a:xfrm>
        </p:grpSpPr>
        <p:sp>
          <p:nvSpPr>
            <p:cNvPr id="18863" name="Line 465"/>
            <p:cNvSpPr>
              <a:spLocks noChangeShapeType="1"/>
            </p:cNvSpPr>
            <p:nvPr/>
          </p:nvSpPr>
          <p:spPr bwMode="auto">
            <a:xfrm>
              <a:off x="2640" y="864"/>
              <a:ext cx="0" cy="81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864" name="Line 466"/>
            <p:cNvSpPr>
              <a:spLocks noChangeShapeType="1"/>
            </p:cNvSpPr>
            <p:nvPr/>
          </p:nvSpPr>
          <p:spPr bwMode="auto">
            <a:xfrm>
              <a:off x="2312" y="872"/>
              <a:ext cx="336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865" name="Line 467"/>
            <p:cNvSpPr>
              <a:spLocks noChangeShapeType="1"/>
            </p:cNvSpPr>
            <p:nvPr/>
          </p:nvSpPr>
          <p:spPr bwMode="auto">
            <a:xfrm>
              <a:off x="2632" y="1674"/>
              <a:ext cx="336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8438" name="Oval 1296"/>
          <p:cNvSpPr>
            <a:spLocks noChangeArrowheads="1"/>
          </p:cNvSpPr>
          <p:nvPr/>
        </p:nvSpPr>
        <p:spPr bwMode="auto">
          <a:xfrm>
            <a:off x="5105400" y="2590800"/>
            <a:ext cx="533400" cy="533400"/>
          </a:xfrm>
          <a:prstGeom prst="ellipse">
            <a:avLst/>
          </a:prstGeom>
          <a:noFill/>
          <a:ln w="57150" algn="ctr">
            <a:solidFill>
              <a:srgbClr val="7030A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439" name="Oval 1297"/>
          <p:cNvSpPr>
            <a:spLocks noChangeArrowheads="1"/>
          </p:cNvSpPr>
          <p:nvPr/>
        </p:nvSpPr>
        <p:spPr bwMode="auto">
          <a:xfrm>
            <a:off x="2552700" y="4953000"/>
            <a:ext cx="533400" cy="533400"/>
          </a:xfrm>
          <a:prstGeom prst="ellipse">
            <a:avLst/>
          </a:prstGeom>
          <a:noFill/>
          <a:ln w="57150" algn="ctr">
            <a:solidFill>
              <a:srgbClr val="FF0066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440" name="Oval 1296"/>
          <p:cNvSpPr>
            <a:spLocks noChangeArrowheads="1"/>
          </p:cNvSpPr>
          <p:nvPr/>
        </p:nvSpPr>
        <p:spPr bwMode="auto">
          <a:xfrm>
            <a:off x="5943600" y="3505200"/>
            <a:ext cx="533400" cy="533400"/>
          </a:xfrm>
          <a:prstGeom prst="ellipse">
            <a:avLst/>
          </a:prstGeom>
          <a:noFill/>
          <a:ln w="57150" algn="ctr">
            <a:solidFill>
              <a:srgbClr val="7030A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441" name="Oval 1297"/>
          <p:cNvSpPr>
            <a:spLocks noChangeArrowheads="1"/>
          </p:cNvSpPr>
          <p:nvPr/>
        </p:nvSpPr>
        <p:spPr bwMode="auto">
          <a:xfrm>
            <a:off x="1676400" y="4800600"/>
            <a:ext cx="533400" cy="533400"/>
          </a:xfrm>
          <a:prstGeom prst="ellipse">
            <a:avLst/>
          </a:prstGeom>
          <a:noFill/>
          <a:ln w="57150" algn="ctr">
            <a:solidFill>
              <a:srgbClr val="FF0066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cxnSp>
        <p:nvCxnSpPr>
          <p:cNvPr id="18444" name="Straight Arrow Connector 469"/>
          <p:cNvCxnSpPr>
            <a:cxnSpLocks noChangeShapeType="1"/>
          </p:cNvCxnSpPr>
          <p:nvPr/>
        </p:nvCxnSpPr>
        <p:spPr bwMode="auto">
          <a:xfrm>
            <a:off x="5461000" y="4491037"/>
            <a:ext cx="685800" cy="1588"/>
          </a:xfrm>
          <a:prstGeom prst="straightConnector1">
            <a:avLst/>
          </a:prstGeom>
          <a:noFill/>
          <a:ln w="57150" algn="ctr">
            <a:solidFill>
              <a:srgbClr val="C00000"/>
            </a:solidFill>
            <a:round/>
            <a:headEnd type="triangle" w="med" len="med"/>
            <a:tailEnd type="triangle" w="med" len="med"/>
          </a:ln>
        </p:spPr>
      </p:cxnSp>
      <p:sp>
        <p:nvSpPr>
          <p:cNvPr id="18445" name="TextBox 470"/>
          <p:cNvSpPr txBox="1">
            <a:spLocks noChangeArrowheads="1"/>
          </p:cNvSpPr>
          <p:nvPr/>
        </p:nvSpPr>
        <p:spPr bwMode="auto">
          <a:xfrm>
            <a:off x="5448300" y="4033837"/>
            <a:ext cx="83820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113</a:t>
            </a:r>
          </a:p>
        </p:txBody>
      </p:sp>
      <p:grpSp>
        <p:nvGrpSpPr>
          <p:cNvPr id="466" name="Group 468"/>
          <p:cNvGrpSpPr>
            <a:grpSpLocks/>
          </p:cNvGrpSpPr>
          <p:nvPr/>
        </p:nvGrpSpPr>
        <p:grpSpPr bwMode="auto">
          <a:xfrm>
            <a:off x="2362200" y="1371600"/>
            <a:ext cx="1041400" cy="1295400"/>
            <a:chOff x="2312" y="864"/>
            <a:chExt cx="656" cy="816"/>
          </a:xfrm>
        </p:grpSpPr>
        <p:sp>
          <p:nvSpPr>
            <p:cNvPr id="467" name="Line 465"/>
            <p:cNvSpPr>
              <a:spLocks noChangeShapeType="1"/>
            </p:cNvSpPr>
            <p:nvPr/>
          </p:nvSpPr>
          <p:spPr bwMode="auto">
            <a:xfrm>
              <a:off x="2640" y="864"/>
              <a:ext cx="0" cy="81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8" name="Line 466"/>
            <p:cNvSpPr>
              <a:spLocks noChangeShapeType="1"/>
            </p:cNvSpPr>
            <p:nvPr/>
          </p:nvSpPr>
          <p:spPr bwMode="auto">
            <a:xfrm>
              <a:off x="2312" y="872"/>
              <a:ext cx="336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9" name="Line 467"/>
            <p:cNvSpPr>
              <a:spLocks noChangeShapeType="1"/>
            </p:cNvSpPr>
            <p:nvPr/>
          </p:nvSpPr>
          <p:spPr bwMode="auto">
            <a:xfrm>
              <a:off x="2632" y="1674"/>
              <a:ext cx="336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470" name="Group 2"/>
          <p:cNvGrpSpPr>
            <a:grpSpLocks/>
          </p:cNvGrpSpPr>
          <p:nvPr/>
        </p:nvGrpSpPr>
        <p:grpSpPr bwMode="auto">
          <a:xfrm>
            <a:off x="833346" y="990600"/>
            <a:ext cx="6558054" cy="375682"/>
            <a:chOff x="808038" y="1752600"/>
            <a:chExt cx="6558054" cy="375682"/>
          </a:xfrm>
        </p:grpSpPr>
        <p:sp>
          <p:nvSpPr>
            <p:cNvPr id="471" name="Text Box 8"/>
            <p:cNvSpPr txBox="1">
              <a:spLocks noChangeArrowheads="1"/>
            </p:cNvSpPr>
            <p:nvPr/>
          </p:nvSpPr>
          <p:spPr bwMode="auto">
            <a:xfrm>
              <a:off x="7061200" y="1758950"/>
              <a:ext cx="304892" cy="369332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/>
                <a:t>K</a:t>
              </a:r>
              <a:endParaRPr lang="en-US"/>
            </a:p>
          </p:txBody>
        </p:sp>
        <p:sp>
          <p:nvSpPr>
            <p:cNvPr id="472" name="Text Box 10"/>
            <p:cNvSpPr txBox="1">
              <a:spLocks noChangeArrowheads="1"/>
            </p:cNvSpPr>
            <p:nvPr/>
          </p:nvSpPr>
          <p:spPr bwMode="auto">
            <a:xfrm>
              <a:off x="6296025" y="1758950"/>
              <a:ext cx="282450" cy="369332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/>
                <a:t>L</a:t>
              </a:r>
              <a:endParaRPr lang="en-US"/>
            </a:p>
          </p:txBody>
        </p:sp>
        <p:sp>
          <p:nvSpPr>
            <p:cNvPr id="473" name="Text Box 13"/>
            <p:cNvSpPr txBox="1">
              <a:spLocks noChangeArrowheads="1"/>
            </p:cNvSpPr>
            <p:nvPr/>
          </p:nvSpPr>
          <p:spPr bwMode="auto">
            <a:xfrm>
              <a:off x="5595938" y="1758950"/>
              <a:ext cx="296876" cy="369332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 dirty="0"/>
                <a:t>E</a:t>
              </a:r>
              <a:endParaRPr lang="en-US" dirty="0"/>
            </a:p>
          </p:txBody>
        </p:sp>
        <p:sp>
          <p:nvSpPr>
            <p:cNvPr id="474" name="Text Box 16"/>
            <p:cNvSpPr txBox="1">
              <a:spLocks noChangeArrowheads="1"/>
            </p:cNvSpPr>
            <p:nvPr/>
          </p:nvSpPr>
          <p:spPr bwMode="auto">
            <a:xfrm>
              <a:off x="4957763" y="1758950"/>
              <a:ext cx="327334" cy="369332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/>
                <a:t>D</a:t>
              </a:r>
              <a:endParaRPr lang="en-US"/>
            </a:p>
          </p:txBody>
        </p:sp>
        <p:sp>
          <p:nvSpPr>
            <p:cNvPr id="475" name="Text Box 19"/>
            <p:cNvSpPr txBox="1">
              <a:spLocks noChangeArrowheads="1"/>
            </p:cNvSpPr>
            <p:nvPr/>
          </p:nvSpPr>
          <p:spPr bwMode="auto">
            <a:xfrm>
              <a:off x="4318000" y="1758950"/>
              <a:ext cx="296876" cy="369332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 dirty="0"/>
                <a:t>E</a:t>
              </a:r>
              <a:endParaRPr lang="en-US" dirty="0"/>
            </a:p>
          </p:txBody>
        </p:sp>
        <p:sp>
          <p:nvSpPr>
            <p:cNvPr id="476" name="Text Box 22"/>
            <p:cNvSpPr txBox="1">
              <a:spLocks noChangeArrowheads="1"/>
            </p:cNvSpPr>
            <p:nvPr/>
          </p:nvSpPr>
          <p:spPr bwMode="auto">
            <a:xfrm>
              <a:off x="3678238" y="1758950"/>
              <a:ext cx="296876" cy="369332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 dirty="0"/>
                <a:t>E</a:t>
              </a:r>
              <a:endParaRPr lang="en-US" dirty="0"/>
            </a:p>
          </p:txBody>
        </p:sp>
        <p:sp>
          <p:nvSpPr>
            <p:cNvPr id="477" name="Text Box 25"/>
            <p:cNvSpPr txBox="1">
              <a:spLocks noChangeArrowheads="1"/>
            </p:cNvSpPr>
            <p:nvPr/>
          </p:nvSpPr>
          <p:spPr bwMode="auto">
            <a:xfrm>
              <a:off x="3040063" y="1758950"/>
              <a:ext cx="282450" cy="369332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/>
                <a:t>L</a:t>
              </a:r>
              <a:endParaRPr lang="en-US"/>
            </a:p>
          </p:txBody>
        </p:sp>
        <p:sp>
          <p:nvSpPr>
            <p:cNvPr id="478" name="Text Box 28"/>
            <p:cNvSpPr txBox="1">
              <a:spLocks noChangeArrowheads="1"/>
            </p:cNvSpPr>
            <p:nvPr/>
          </p:nvSpPr>
          <p:spPr bwMode="auto">
            <a:xfrm>
              <a:off x="2336800" y="1758950"/>
              <a:ext cx="290464" cy="369332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/>
                <a:t>F</a:t>
              </a:r>
              <a:endParaRPr lang="en-US"/>
            </a:p>
          </p:txBody>
        </p:sp>
        <p:sp>
          <p:nvSpPr>
            <p:cNvPr id="479" name="Text Box 31"/>
            <p:cNvSpPr txBox="1">
              <a:spLocks noChangeArrowheads="1"/>
            </p:cNvSpPr>
            <p:nvPr/>
          </p:nvSpPr>
          <p:spPr bwMode="auto">
            <a:xfrm>
              <a:off x="1571625" y="1758950"/>
              <a:ext cx="330540" cy="369332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/>
                <a:t>G</a:t>
              </a:r>
              <a:endParaRPr lang="en-US"/>
            </a:p>
          </p:txBody>
        </p:sp>
        <p:sp>
          <p:nvSpPr>
            <p:cNvPr id="480" name="Text Box 34"/>
            <p:cNvSpPr txBox="1">
              <a:spLocks noChangeArrowheads="1"/>
            </p:cNvSpPr>
            <p:nvPr/>
          </p:nvSpPr>
          <p:spPr bwMode="auto">
            <a:xfrm>
              <a:off x="808038" y="1752600"/>
              <a:ext cx="290464" cy="369332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 dirty="0"/>
                <a:t>S</a:t>
              </a:r>
              <a:endParaRPr lang="en-US" dirty="0"/>
            </a:p>
          </p:txBody>
        </p:sp>
      </p:grpSp>
      <p:sp>
        <p:nvSpPr>
          <p:cNvPr id="481" name="Oval 1296"/>
          <p:cNvSpPr>
            <a:spLocks noChangeArrowheads="1"/>
          </p:cNvSpPr>
          <p:nvPr/>
        </p:nvSpPr>
        <p:spPr bwMode="auto">
          <a:xfrm>
            <a:off x="2926080" y="914400"/>
            <a:ext cx="533400" cy="533400"/>
          </a:xfrm>
          <a:prstGeom prst="ellipse">
            <a:avLst/>
          </a:prstGeom>
          <a:noFill/>
          <a:ln w="57150" algn="ctr">
            <a:solidFill>
              <a:srgbClr val="C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cxnSp>
        <p:nvCxnSpPr>
          <p:cNvPr id="932" name="Straight Arrow Connector 469"/>
          <p:cNvCxnSpPr>
            <a:cxnSpLocks noChangeShapeType="1"/>
          </p:cNvCxnSpPr>
          <p:nvPr/>
        </p:nvCxnSpPr>
        <p:spPr bwMode="auto">
          <a:xfrm>
            <a:off x="2070100" y="4724400"/>
            <a:ext cx="685800" cy="1588"/>
          </a:xfrm>
          <a:prstGeom prst="straightConnector1">
            <a:avLst/>
          </a:prstGeom>
          <a:noFill/>
          <a:ln w="57150" algn="ctr">
            <a:solidFill>
              <a:srgbClr val="C00000"/>
            </a:solidFill>
            <a:round/>
            <a:headEnd type="triangle" w="med" len="med"/>
            <a:tailEnd type="triangle" w="med" len="med"/>
          </a:ln>
        </p:spPr>
      </p:cxnSp>
      <p:sp>
        <p:nvSpPr>
          <p:cNvPr id="933" name="TextBox 470"/>
          <p:cNvSpPr txBox="1">
            <a:spLocks noChangeArrowheads="1"/>
          </p:cNvSpPr>
          <p:nvPr/>
        </p:nvSpPr>
        <p:spPr bwMode="auto">
          <a:xfrm>
            <a:off x="2057400" y="4267200"/>
            <a:ext cx="83820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113</a:t>
            </a:r>
          </a:p>
        </p:txBody>
      </p:sp>
      <p:sp>
        <p:nvSpPr>
          <p:cNvPr id="934" name="Rectangle 933"/>
          <p:cNvSpPr/>
          <p:nvPr/>
        </p:nvSpPr>
        <p:spPr>
          <a:xfrm>
            <a:off x="365759" y="137160"/>
            <a:ext cx="55178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14400">
              <a:defRPr/>
            </a:pPr>
            <a:r>
              <a:rPr lang="en-US" sz="2800" kern="0" dirty="0">
                <a:solidFill>
                  <a:schemeClr val="bg1"/>
                </a:solidFill>
                <a:latin typeface="Century Gothic" panose="020B0502020202020204" pitchFamily="34" charset="0"/>
              </a:rPr>
              <a:t>Interpretation of Mass Spectra </a:t>
            </a:r>
          </a:p>
        </p:txBody>
      </p:sp>
    </p:spTree>
    <p:extLst>
      <p:ext uri="{BB962C8B-B14F-4D97-AF65-F5344CB8AC3E}">
        <p14:creationId xmlns:p14="http://schemas.microsoft.com/office/powerpoint/2010/main" val="18398444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2" name="Group 2"/>
          <p:cNvGrpSpPr>
            <a:grpSpLocks/>
          </p:cNvGrpSpPr>
          <p:nvPr/>
        </p:nvGrpSpPr>
        <p:grpSpPr bwMode="auto">
          <a:xfrm>
            <a:off x="630238" y="1447800"/>
            <a:ext cx="7827962" cy="992188"/>
            <a:chOff x="630238" y="1447800"/>
            <a:chExt cx="7828081" cy="991632"/>
          </a:xfrm>
        </p:grpSpPr>
        <p:sp>
          <p:nvSpPr>
            <p:cNvPr id="483" name="Text Box 7"/>
            <p:cNvSpPr txBox="1">
              <a:spLocks noChangeArrowheads="1"/>
            </p:cNvSpPr>
            <p:nvPr/>
          </p:nvSpPr>
          <p:spPr bwMode="auto">
            <a:xfrm>
              <a:off x="6946900" y="2070100"/>
              <a:ext cx="5651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7030A0"/>
                  </a:solidFill>
                </a:rPr>
                <a:t>147</a:t>
              </a:r>
            </a:p>
          </p:txBody>
        </p:sp>
        <p:sp>
          <p:nvSpPr>
            <p:cNvPr id="484" name="Text Box 8"/>
            <p:cNvSpPr txBox="1">
              <a:spLocks noChangeArrowheads="1"/>
            </p:cNvSpPr>
            <p:nvPr/>
          </p:nvSpPr>
          <p:spPr bwMode="auto">
            <a:xfrm>
              <a:off x="7061200" y="1758950"/>
              <a:ext cx="3492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FFFFFF"/>
                  </a:solidFill>
                </a:rPr>
                <a:t>K</a:t>
              </a: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85" name="Text Box 9"/>
            <p:cNvSpPr txBox="1">
              <a:spLocks noChangeArrowheads="1"/>
            </p:cNvSpPr>
            <p:nvPr/>
          </p:nvSpPr>
          <p:spPr bwMode="auto">
            <a:xfrm>
              <a:off x="6884988" y="1447800"/>
              <a:ext cx="6921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FF0066"/>
                  </a:solidFill>
                </a:rPr>
                <a:t>1166</a:t>
              </a:r>
            </a:p>
          </p:txBody>
        </p:sp>
        <p:sp>
          <p:nvSpPr>
            <p:cNvPr id="486" name="Text Box 10"/>
            <p:cNvSpPr txBox="1">
              <a:spLocks noChangeArrowheads="1"/>
            </p:cNvSpPr>
            <p:nvPr/>
          </p:nvSpPr>
          <p:spPr bwMode="auto">
            <a:xfrm>
              <a:off x="6296025" y="1758950"/>
              <a:ext cx="3238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FFFFFF"/>
                  </a:solidFill>
                </a:rPr>
                <a:t>L</a:t>
              </a: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87" name="Text Box 11"/>
            <p:cNvSpPr txBox="1">
              <a:spLocks noChangeArrowheads="1"/>
            </p:cNvSpPr>
            <p:nvPr/>
          </p:nvSpPr>
          <p:spPr bwMode="auto">
            <a:xfrm>
              <a:off x="6181725" y="2070100"/>
              <a:ext cx="5651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7030A0"/>
                  </a:solidFill>
                </a:rPr>
                <a:t>260</a:t>
              </a:r>
            </a:p>
          </p:txBody>
        </p:sp>
        <p:sp>
          <p:nvSpPr>
            <p:cNvPr id="488" name="Text Box 12"/>
            <p:cNvSpPr txBox="1">
              <a:spLocks noChangeArrowheads="1"/>
            </p:cNvSpPr>
            <p:nvPr/>
          </p:nvSpPr>
          <p:spPr bwMode="auto">
            <a:xfrm>
              <a:off x="6119813" y="1447800"/>
              <a:ext cx="6921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 dirty="0">
                  <a:solidFill>
                    <a:srgbClr val="FF0066"/>
                  </a:solidFill>
                </a:rPr>
                <a:t>1020</a:t>
              </a:r>
            </a:p>
          </p:txBody>
        </p:sp>
        <p:sp>
          <p:nvSpPr>
            <p:cNvPr id="489" name="Text Box 13"/>
            <p:cNvSpPr txBox="1">
              <a:spLocks noChangeArrowheads="1"/>
            </p:cNvSpPr>
            <p:nvPr/>
          </p:nvSpPr>
          <p:spPr bwMode="auto">
            <a:xfrm>
              <a:off x="5595938" y="1758950"/>
              <a:ext cx="3365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FFFFFF"/>
                  </a:solidFill>
                </a:rPr>
                <a:t>E</a:t>
              </a: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90" name="Text Box 14"/>
            <p:cNvSpPr txBox="1">
              <a:spLocks noChangeArrowheads="1"/>
            </p:cNvSpPr>
            <p:nvPr/>
          </p:nvSpPr>
          <p:spPr bwMode="auto">
            <a:xfrm>
              <a:off x="5480050" y="2070100"/>
              <a:ext cx="5651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7030A0"/>
                  </a:solidFill>
                </a:rPr>
                <a:t>389</a:t>
              </a:r>
            </a:p>
          </p:txBody>
        </p:sp>
        <p:sp>
          <p:nvSpPr>
            <p:cNvPr id="491" name="Text Box 15"/>
            <p:cNvSpPr txBox="1">
              <a:spLocks noChangeArrowheads="1"/>
            </p:cNvSpPr>
            <p:nvPr/>
          </p:nvSpPr>
          <p:spPr bwMode="auto">
            <a:xfrm>
              <a:off x="5481638" y="1447800"/>
              <a:ext cx="5651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FF0066"/>
                  </a:solidFill>
                </a:rPr>
                <a:t>907</a:t>
              </a:r>
            </a:p>
          </p:txBody>
        </p:sp>
        <p:sp>
          <p:nvSpPr>
            <p:cNvPr id="492" name="Text Box 16"/>
            <p:cNvSpPr txBox="1">
              <a:spLocks noChangeArrowheads="1"/>
            </p:cNvSpPr>
            <p:nvPr/>
          </p:nvSpPr>
          <p:spPr bwMode="auto">
            <a:xfrm>
              <a:off x="4957763" y="1758950"/>
              <a:ext cx="3492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FFFFFF"/>
                  </a:solidFill>
                </a:rPr>
                <a:t>D</a:t>
              </a: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93" name="Text Box 17"/>
            <p:cNvSpPr txBox="1">
              <a:spLocks noChangeArrowheads="1"/>
            </p:cNvSpPr>
            <p:nvPr/>
          </p:nvSpPr>
          <p:spPr bwMode="auto">
            <a:xfrm>
              <a:off x="4841875" y="2070100"/>
              <a:ext cx="5651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7030A0"/>
                  </a:solidFill>
                </a:rPr>
                <a:t>504</a:t>
              </a:r>
            </a:p>
          </p:txBody>
        </p:sp>
        <p:sp>
          <p:nvSpPr>
            <p:cNvPr id="494" name="Text Box 18"/>
            <p:cNvSpPr txBox="1">
              <a:spLocks noChangeArrowheads="1"/>
            </p:cNvSpPr>
            <p:nvPr/>
          </p:nvSpPr>
          <p:spPr bwMode="auto">
            <a:xfrm>
              <a:off x="4843463" y="1447800"/>
              <a:ext cx="5651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FF0066"/>
                  </a:solidFill>
                </a:rPr>
                <a:t>778</a:t>
              </a:r>
            </a:p>
          </p:txBody>
        </p:sp>
        <p:sp>
          <p:nvSpPr>
            <p:cNvPr id="495" name="Text Box 19"/>
            <p:cNvSpPr txBox="1">
              <a:spLocks noChangeArrowheads="1"/>
            </p:cNvSpPr>
            <p:nvPr/>
          </p:nvSpPr>
          <p:spPr bwMode="auto">
            <a:xfrm>
              <a:off x="4318000" y="1758950"/>
              <a:ext cx="3365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FFFFFF"/>
                  </a:solidFill>
                </a:rPr>
                <a:t>E</a:t>
              </a: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96" name="Text Box 20"/>
            <p:cNvSpPr txBox="1">
              <a:spLocks noChangeArrowheads="1"/>
            </p:cNvSpPr>
            <p:nvPr/>
          </p:nvSpPr>
          <p:spPr bwMode="auto">
            <a:xfrm>
              <a:off x="4202113" y="2070100"/>
              <a:ext cx="5651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7030A0"/>
                  </a:solidFill>
                </a:rPr>
                <a:t>633</a:t>
              </a:r>
            </a:p>
          </p:txBody>
        </p:sp>
        <p:sp>
          <p:nvSpPr>
            <p:cNvPr id="497" name="Text Box 21"/>
            <p:cNvSpPr txBox="1">
              <a:spLocks noChangeArrowheads="1"/>
            </p:cNvSpPr>
            <p:nvPr/>
          </p:nvSpPr>
          <p:spPr bwMode="auto">
            <a:xfrm>
              <a:off x="4203700" y="1447800"/>
              <a:ext cx="5651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FF0066"/>
                  </a:solidFill>
                </a:rPr>
                <a:t>663</a:t>
              </a:r>
            </a:p>
          </p:txBody>
        </p:sp>
        <p:sp>
          <p:nvSpPr>
            <p:cNvPr id="498" name="Text Box 22"/>
            <p:cNvSpPr txBox="1">
              <a:spLocks noChangeArrowheads="1"/>
            </p:cNvSpPr>
            <p:nvPr/>
          </p:nvSpPr>
          <p:spPr bwMode="auto">
            <a:xfrm>
              <a:off x="3678238" y="1758950"/>
              <a:ext cx="3365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FFFFFF"/>
                  </a:solidFill>
                </a:rPr>
                <a:t>E</a:t>
              </a: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99" name="Text Box 23"/>
            <p:cNvSpPr txBox="1">
              <a:spLocks noChangeArrowheads="1"/>
            </p:cNvSpPr>
            <p:nvPr/>
          </p:nvSpPr>
          <p:spPr bwMode="auto">
            <a:xfrm>
              <a:off x="3562350" y="2070100"/>
              <a:ext cx="5651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7030A0"/>
                  </a:solidFill>
                </a:rPr>
                <a:t>762</a:t>
              </a:r>
            </a:p>
          </p:txBody>
        </p:sp>
        <p:sp>
          <p:nvSpPr>
            <p:cNvPr id="500" name="Text Box 24"/>
            <p:cNvSpPr txBox="1">
              <a:spLocks noChangeArrowheads="1"/>
            </p:cNvSpPr>
            <p:nvPr/>
          </p:nvSpPr>
          <p:spPr bwMode="auto">
            <a:xfrm>
              <a:off x="3581400" y="1447800"/>
              <a:ext cx="5651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 dirty="0">
                  <a:solidFill>
                    <a:srgbClr val="FF0066"/>
                  </a:solidFill>
                </a:rPr>
                <a:t>534</a:t>
              </a:r>
            </a:p>
          </p:txBody>
        </p:sp>
        <p:sp>
          <p:nvSpPr>
            <p:cNvPr id="501" name="Text Box 25"/>
            <p:cNvSpPr txBox="1">
              <a:spLocks noChangeArrowheads="1"/>
            </p:cNvSpPr>
            <p:nvPr/>
          </p:nvSpPr>
          <p:spPr bwMode="auto">
            <a:xfrm>
              <a:off x="3040063" y="1758950"/>
              <a:ext cx="3238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FFFFFF"/>
                  </a:solidFill>
                </a:rPr>
                <a:t>L</a:t>
              </a: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502" name="Text Box 26"/>
            <p:cNvSpPr txBox="1">
              <a:spLocks noChangeArrowheads="1"/>
            </p:cNvSpPr>
            <p:nvPr/>
          </p:nvSpPr>
          <p:spPr bwMode="auto">
            <a:xfrm>
              <a:off x="2924175" y="2070100"/>
              <a:ext cx="5651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7030A0"/>
                  </a:solidFill>
                </a:rPr>
                <a:t>875</a:t>
              </a:r>
            </a:p>
          </p:txBody>
        </p:sp>
        <p:sp>
          <p:nvSpPr>
            <p:cNvPr id="503" name="Text Box 27"/>
            <p:cNvSpPr txBox="1">
              <a:spLocks noChangeArrowheads="1"/>
            </p:cNvSpPr>
            <p:nvPr/>
          </p:nvSpPr>
          <p:spPr bwMode="auto">
            <a:xfrm>
              <a:off x="2943225" y="1447800"/>
              <a:ext cx="5651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FF0066"/>
                  </a:solidFill>
                </a:rPr>
                <a:t>405</a:t>
              </a:r>
            </a:p>
          </p:txBody>
        </p:sp>
        <p:sp>
          <p:nvSpPr>
            <p:cNvPr id="504" name="Text Box 28"/>
            <p:cNvSpPr txBox="1">
              <a:spLocks noChangeArrowheads="1"/>
            </p:cNvSpPr>
            <p:nvPr/>
          </p:nvSpPr>
          <p:spPr bwMode="auto">
            <a:xfrm>
              <a:off x="2336800" y="1758950"/>
              <a:ext cx="3238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FFFFFF"/>
                  </a:solidFill>
                </a:rPr>
                <a:t>F</a:t>
              </a: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505" name="Text Box 29"/>
            <p:cNvSpPr txBox="1">
              <a:spLocks noChangeArrowheads="1"/>
            </p:cNvSpPr>
            <p:nvPr/>
          </p:nvSpPr>
          <p:spPr bwMode="auto">
            <a:xfrm>
              <a:off x="2159000" y="2070100"/>
              <a:ext cx="6921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7030A0"/>
                  </a:solidFill>
                </a:rPr>
                <a:t>1022</a:t>
              </a:r>
            </a:p>
          </p:txBody>
        </p:sp>
        <p:sp>
          <p:nvSpPr>
            <p:cNvPr id="506" name="Text Box 30"/>
            <p:cNvSpPr txBox="1">
              <a:spLocks noChangeArrowheads="1"/>
            </p:cNvSpPr>
            <p:nvPr/>
          </p:nvSpPr>
          <p:spPr bwMode="auto">
            <a:xfrm>
              <a:off x="2239962" y="1447800"/>
              <a:ext cx="5651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FF0066"/>
                  </a:solidFill>
                </a:rPr>
                <a:t>292</a:t>
              </a:r>
            </a:p>
          </p:txBody>
        </p:sp>
        <p:sp>
          <p:nvSpPr>
            <p:cNvPr id="507" name="Text Box 31"/>
            <p:cNvSpPr txBox="1">
              <a:spLocks noChangeArrowheads="1"/>
            </p:cNvSpPr>
            <p:nvPr/>
          </p:nvSpPr>
          <p:spPr bwMode="auto">
            <a:xfrm>
              <a:off x="1571625" y="1758950"/>
              <a:ext cx="3619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FFFFFF"/>
                  </a:solidFill>
                </a:rPr>
                <a:t>G</a:t>
              </a: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508" name="Text Box 32"/>
            <p:cNvSpPr txBox="1">
              <a:spLocks noChangeArrowheads="1"/>
            </p:cNvSpPr>
            <p:nvPr/>
          </p:nvSpPr>
          <p:spPr bwMode="auto">
            <a:xfrm>
              <a:off x="1393825" y="2070100"/>
              <a:ext cx="6921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 dirty="0">
                  <a:solidFill>
                    <a:srgbClr val="7030A0"/>
                  </a:solidFill>
                </a:rPr>
                <a:t>1080</a:t>
              </a:r>
            </a:p>
          </p:txBody>
        </p:sp>
        <p:sp>
          <p:nvSpPr>
            <p:cNvPr id="509" name="Text Box 33"/>
            <p:cNvSpPr txBox="1">
              <a:spLocks noChangeArrowheads="1"/>
            </p:cNvSpPr>
            <p:nvPr/>
          </p:nvSpPr>
          <p:spPr bwMode="auto">
            <a:xfrm>
              <a:off x="1474787" y="1447800"/>
              <a:ext cx="5651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FF0066"/>
                  </a:solidFill>
                </a:rPr>
                <a:t>145</a:t>
              </a:r>
            </a:p>
          </p:txBody>
        </p:sp>
        <p:sp>
          <p:nvSpPr>
            <p:cNvPr id="510" name="Text Box 34"/>
            <p:cNvSpPr txBox="1">
              <a:spLocks noChangeArrowheads="1"/>
            </p:cNvSpPr>
            <p:nvPr/>
          </p:nvSpPr>
          <p:spPr bwMode="auto">
            <a:xfrm>
              <a:off x="808038" y="1752600"/>
              <a:ext cx="3365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FFFFFF"/>
                  </a:solidFill>
                </a:rPr>
                <a:t>S</a:t>
              </a: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511" name="Text Box 35"/>
            <p:cNvSpPr txBox="1">
              <a:spLocks noChangeArrowheads="1"/>
            </p:cNvSpPr>
            <p:nvPr/>
          </p:nvSpPr>
          <p:spPr bwMode="auto">
            <a:xfrm>
              <a:off x="630238" y="2070100"/>
              <a:ext cx="6921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 dirty="0">
                  <a:solidFill>
                    <a:srgbClr val="7030A0"/>
                  </a:solidFill>
                </a:rPr>
                <a:t>1166</a:t>
              </a:r>
            </a:p>
          </p:txBody>
        </p:sp>
        <p:sp>
          <p:nvSpPr>
            <p:cNvPr id="512" name="Text Box 36"/>
            <p:cNvSpPr txBox="1">
              <a:spLocks noChangeArrowheads="1"/>
            </p:cNvSpPr>
            <p:nvPr/>
          </p:nvSpPr>
          <p:spPr bwMode="auto">
            <a:xfrm>
              <a:off x="774700" y="1447800"/>
              <a:ext cx="4381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FF0066"/>
                  </a:solidFill>
                </a:rPr>
                <a:t>88</a:t>
              </a:r>
            </a:p>
          </p:txBody>
        </p:sp>
        <p:sp>
          <p:nvSpPr>
            <p:cNvPr id="513" name="Text Box 37"/>
            <p:cNvSpPr txBox="1">
              <a:spLocks noChangeArrowheads="1"/>
            </p:cNvSpPr>
            <p:nvPr/>
          </p:nvSpPr>
          <p:spPr bwMode="auto">
            <a:xfrm>
              <a:off x="7650163" y="2070100"/>
              <a:ext cx="787395" cy="369332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7030A0"/>
                  </a:solidFill>
                </a:rPr>
                <a:t>y ions</a:t>
              </a:r>
            </a:p>
          </p:txBody>
        </p:sp>
        <p:sp>
          <p:nvSpPr>
            <p:cNvPr id="514" name="Text Box 38"/>
            <p:cNvSpPr txBox="1">
              <a:spLocks noChangeArrowheads="1"/>
            </p:cNvSpPr>
            <p:nvPr/>
          </p:nvSpPr>
          <p:spPr bwMode="auto">
            <a:xfrm>
              <a:off x="7658100" y="1447800"/>
              <a:ext cx="800219" cy="369332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FF0066"/>
                  </a:solidFill>
                </a:rPr>
                <a:t>b ions</a:t>
              </a:r>
            </a:p>
          </p:txBody>
        </p:sp>
      </p:grpSp>
      <p:grpSp>
        <p:nvGrpSpPr>
          <p:cNvPr id="515" name="Group 514"/>
          <p:cNvGrpSpPr/>
          <p:nvPr/>
        </p:nvGrpSpPr>
        <p:grpSpPr>
          <a:xfrm>
            <a:off x="300038" y="2654300"/>
            <a:ext cx="8736012" cy="3960813"/>
            <a:chOff x="300038" y="2654300"/>
            <a:chExt cx="8736012" cy="3960813"/>
          </a:xfrm>
        </p:grpSpPr>
        <p:sp>
          <p:nvSpPr>
            <p:cNvPr id="516" name="Rectangle 39"/>
            <p:cNvSpPr>
              <a:spLocks noChangeArrowheads="1"/>
            </p:cNvSpPr>
            <p:nvPr/>
          </p:nvSpPr>
          <p:spPr bwMode="auto">
            <a:xfrm>
              <a:off x="4295775" y="6248400"/>
              <a:ext cx="56515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1800"/>
                <a:t>m/z</a:t>
              </a:r>
            </a:p>
          </p:txBody>
        </p:sp>
        <p:sp>
          <p:nvSpPr>
            <p:cNvPr id="517" name="Line 40"/>
            <p:cNvSpPr>
              <a:spLocks noChangeShapeType="1"/>
            </p:cNvSpPr>
            <p:nvPr/>
          </p:nvSpPr>
          <p:spPr bwMode="auto">
            <a:xfrm flipV="1">
              <a:off x="111283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8" name="Line 41"/>
            <p:cNvSpPr>
              <a:spLocks noChangeShapeType="1"/>
            </p:cNvSpPr>
            <p:nvPr/>
          </p:nvSpPr>
          <p:spPr bwMode="auto">
            <a:xfrm flipV="1">
              <a:off x="114617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9" name="Line 42"/>
            <p:cNvSpPr>
              <a:spLocks noChangeShapeType="1"/>
            </p:cNvSpPr>
            <p:nvPr/>
          </p:nvSpPr>
          <p:spPr bwMode="auto">
            <a:xfrm flipV="1">
              <a:off x="118268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0" name="Line 43"/>
            <p:cNvSpPr>
              <a:spLocks noChangeShapeType="1"/>
            </p:cNvSpPr>
            <p:nvPr/>
          </p:nvSpPr>
          <p:spPr bwMode="auto">
            <a:xfrm flipV="1">
              <a:off x="120491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1" name="Line 44"/>
            <p:cNvSpPr>
              <a:spLocks noChangeShapeType="1"/>
            </p:cNvSpPr>
            <p:nvPr/>
          </p:nvSpPr>
          <p:spPr bwMode="auto">
            <a:xfrm flipV="1">
              <a:off x="129540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2" name="Line 45"/>
            <p:cNvSpPr>
              <a:spLocks noChangeShapeType="1"/>
            </p:cNvSpPr>
            <p:nvPr/>
          </p:nvSpPr>
          <p:spPr bwMode="auto">
            <a:xfrm flipV="1">
              <a:off x="130651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3" name="Line 46"/>
            <p:cNvSpPr>
              <a:spLocks noChangeShapeType="1"/>
            </p:cNvSpPr>
            <p:nvPr/>
          </p:nvSpPr>
          <p:spPr bwMode="auto">
            <a:xfrm flipV="1">
              <a:off x="131762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4" name="Line 47"/>
            <p:cNvSpPr>
              <a:spLocks noChangeShapeType="1"/>
            </p:cNvSpPr>
            <p:nvPr/>
          </p:nvSpPr>
          <p:spPr bwMode="auto">
            <a:xfrm flipV="1">
              <a:off x="132873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5" name="Line 48"/>
            <p:cNvSpPr>
              <a:spLocks noChangeShapeType="1"/>
            </p:cNvSpPr>
            <p:nvPr/>
          </p:nvSpPr>
          <p:spPr bwMode="auto">
            <a:xfrm flipV="1">
              <a:off x="134143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6" name="Line 49"/>
            <p:cNvSpPr>
              <a:spLocks noChangeShapeType="1"/>
            </p:cNvSpPr>
            <p:nvPr/>
          </p:nvSpPr>
          <p:spPr bwMode="auto">
            <a:xfrm flipV="1">
              <a:off x="135255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7" name="Line 50"/>
            <p:cNvSpPr>
              <a:spLocks noChangeShapeType="1"/>
            </p:cNvSpPr>
            <p:nvPr/>
          </p:nvSpPr>
          <p:spPr bwMode="auto">
            <a:xfrm flipV="1">
              <a:off x="138588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8" name="Line 51"/>
            <p:cNvSpPr>
              <a:spLocks noChangeShapeType="1"/>
            </p:cNvSpPr>
            <p:nvPr/>
          </p:nvSpPr>
          <p:spPr bwMode="auto">
            <a:xfrm flipV="1">
              <a:off x="139858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9" name="Line 52"/>
            <p:cNvSpPr>
              <a:spLocks noChangeShapeType="1"/>
            </p:cNvSpPr>
            <p:nvPr/>
          </p:nvSpPr>
          <p:spPr bwMode="auto">
            <a:xfrm flipV="1">
              <a:off x="140970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0" name="Line 53"/>
            <p:cNvSpPr>
              <a:spLocks noChangeShapeType="1"/>
            </p:cNvSpPr>
            <p:nvPr/>
          </p:nvSpPr>
          <p:spPr bwMode="auto">
            <a:xfrm flipV="1">
              <a:off x="142081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1" name="Line 54"/>
            <p:cNvSpPr>
              <a:spLocks noChangeShapeType="1"/>
            </p:cNvSpPr>
            <p:nvPr/>
          </p:nvSpPr>
          <p:spPr bwMode="auto">
            <a:xfrm flipV="1">
              <a:off x="143192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2" name="Line 55"/>
            <p:cNvSpPr>
              <a:spLocks noChangeShapeType="1"/>
            </p:cNvSpPr>
            <p:nvPr/>
          </p:nvSpPr>
          <p:spPr bwMode="auto">
            <a:xfrm flipV="1">
              <a:off x="144303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3" name="Line 56"/>
            <p:cNvSpPr>
              <a:spLocks noChangeShapeType="1"/>
            </p:cNvSpPr>
            <p:nvPr/>
          </p:nvSpPr>
          <p:spPr bwMode="auto">
            <a:xfrm flipV="1">
              <a:off x="1454150" y="5972175"/>
              <a:ext cx="0" cy="30163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4" name="Line 57"/>
            <p:cNvSpPr>
              <a:spLocks noChangeShapeType="1"/>
            </p:cNvSpPr>
            <p:nvPr/>
          </p:nvSpPr>
          <p:spPr bwMode="auto">
            <a:xfrm flipV="1">
              <a:off x="146526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5" name="Line 58"/>
            <p:cNvSpPr>
              <a:spLocks noChangeShapeType="1"/>
            </p:cNvSpPr>
            <p:nvPr/>
          </p:nvSpPr>
          <p:spPr bwMode="auto">
            <a:xfrm flipV="1">
              <a:off x="147637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6" name="Line 59"/>
            <p:cNvSpPr>
              <a:spLocks noChangeShapeType="1"/>
            </p:cNvSpPr>
            <p:nvPr/>
          </p:nvSpPr>
          <p:spPr bwMode="auto">
            <a:xfrm flipV="1">
              <a:off x="148907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7" name="Line 60"/>
            <p:cNvSpPr>
              <a:spLocks noChangeShapeType="1"/>
            </p:cNvSpPr>
            <p:nvPr/>
          </p:nvSpPr>
          <p:spPr bwMode="auto">
            <a:xfrm flipV="1">
              <a:off x="150018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8" name="Line 61"/>
            <p:cNvSpPr>
              <a:spLocks noChangeShapeType="1"/>
            </p:cNvSpPr>
            <p:nvPr/>
          </p:nvSpPr>
          <p:spPr bwMode="auto">
            <a:xfrm flipV="1">
              <a:off x="152400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9" name="Line 62"/>
            <p:cNvSpPr>
              <a:spLocks noChangeShapeType="1"/>
            </p:cNvSpPr>
            <p:nvPr/>
          </p:nvSpPr>
          <p:spPr bwMode="auto">
            <a:xfrm flipV="1">
              <a:off x="154622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0" name="Line 63"/>
            <p:cNvSpPr>
              <a:spLocks noChangeShapeType="1"/>
            </p:cNvSpPr>
            <p:nvPr/>
          </p:nvSpPr>
          <p:spPr bwMode="auto">
            <a:xfrm flipV="1">
              <a:off x="1557338" y="5942013"/>
              <a:ext cx="0" cy="603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1" name="Line 64"/>
            <p:cNvSpPr>
              <a:spLocks noChangeShapeType="1"/>
            </p:cNvSpPr>
            <p:nvPr/>
          </p:nvSpPr>
          <p:spPr bwMode="auto">
            <a:xfrm flipV="1">
              <a:off x="156845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2" name="Line 65"/>
            <p:cNvSpPr>
              <a:spLocks noChangeShapeType="1"/>
            </p:cNvSpPr>
            <p:nvPr/>
          </p:nvSpPr>
          <p:spPr bwMode="auto">
            <a:xfrm flipV="1">
              <a:off x="159067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3" name="Line 66"/>
            <p:cNvSpPr>
              <a:spLocks noChangeShapeType="1"/>
            </p:cNvSpPr>
            <p:nvPr/>
          </p:nvSpPr>
          <p:spPr bwMode="auto">
            <a:xfrm flipV="1">
              <a:off x="160337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4" name="Line 67"/>
            <p:cNvSpPr>
              <a:spLocks noChangeShapeType="1"/>
            </p:cNvSpPr>
            <p:nvPr/>
          </p:nvSpPr>
          <p:spPr bwMode="auto">
            <a:xfrm flipV="1">
              <a:off x="161290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5" name="Line 68"/>
            <p:cNvSpPr>
              <a:spLocks noChangeShapeType="1"/>
            </p:cNvSpPr>
            <p:nvPr/>
          </p:nvSpPr>
          <p:spPr bwMode="auto">
            <a:xfrm flipV="1">
              <a:off x="1624013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6" name="Line 69"/>
            <p:cNvSpPr>
              <a:spLocks noChangeShapeType="1"/>
            </p:cNvSpPr>
            <p:nvPr/>
          </p:nvSpPr>
          <p:spPr bwMode="auto">
            <a:xfrm flipV="1">
              <a:off x="164941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7" name="Line 70"/>
            <p:cNvSpPr>
              <a:spLocks noChangeShapeType="1"/>
            </p:cNvSpPr>
            <p:nvPr/>
          </p:nvSpPr>
          <p:spPr bwMode="auto">
            <a:xfrm flipV="1">
              <a:off x="1660525" y="5657850"/>
              <a:ext cx="0" cy="344488"/>
            </a:xfrm>
            <a:prstGeom prst="line">
              <a:avLst/>
            </a:prstGeom>
            <a:noFill/>
            <a:ln w="38100">
              <a:solidFill>
                <a:srgbClr val="7030A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8" name="Line 71"/>
            <p:cNvSpPr>
              <a:spLocks noChangeShapeType="1"/>
            </p:cNvSpPr>
            <p:nvPr/>
          </p:nvSpPr>
          <p:spPr bwMode="auto">
            <a:xfrm flipV="1">
              <a:off x="1671638" y="5962650"/>
              <a:ext cx="0" cy="39688"/>
            </a:xfrm>
            <a:prstGeom prst="line">
              <a:avLst/>
            </a:prstGeom>
            <a:noFill/>
            <a:ln w="38100">
              <a:solidFill>
                <a:srgbClr val="7030A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9" name="Line 72"/>
            <p:cNvSpPr>
              <a:spLocks noChangeShapeType="1"/>
            </p:cNvSpPr>
            <p:nvPr/>
          </p:nvSpPr>
          <p:spPr bwMode="auto">
            <a:xfrm flipV="1">
              <a:off x="169386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0" name="Line 73"/>
            <p:cNvSpPr>
              <a:spLocks noChangeShapeType="1"/>
            </p:cNvSpPr>
            <p:nvPr/>
          </p:nvSpPr>
          <p:spPr bwMode="auto">
            <a:xfrm flipV="1">
              <a:off x="170497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1" name="Line 74"/>
            <p:cNvSpPr>
              <a:spLocks noChangeShapeType="1"/>
            </p:cNvSpPr>
            <p:nvPr/>
          </p:nvSpPr>
          <p:spPr bwMode="auto">
            <a:xfrm flipV="1">
              <a:off x="172720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2" name="Line 75"/>
            <p:cNvSpPr>
              <a:spLocks noChangeShapeType="1"/>
            </p:cNvSpPr>
            <p:nvPr/>
          </p:nvSpPr>
          <p:spPr bwMode="auto">
            <a:xfrm flipV="1">
              <a:off x="173990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3" name="Line 76"/>
            <p:cNvSpPr>
              <a:spLocks noChangeShapeType="1"/>
            </p:cNvSpPr>
            <p:nvPr/>
          </p:nvSpPr>
          <p:spPr bwMode="auto">
            <a:xfrm flipV="1">
              <a:off x="1751013" y="5913438"/>
              <a:ext cx="0" cy="88900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4" name="Line 77"/>
            <p:cNvSpPr>
              <a:spLocks noChangeShapeType="1"/>
            </p:cNvSpPr>
            <p:nvPr/>
          </p:nvSpPr>
          <p:spPr bwMode="auto">
            <a:xfrm flipV="1">
              <a:off x="1762125" y="5903913"/>
              <a:ext cx="0" cy="984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5" name="Line 78"/>
            <p:cNvSpPr>
              <a:spLocks noChangeShapeType="1"/>
            </p:cNvSpPr>
            <p:nvPr/>
          </p:nvSpPr>
          <p:spPr bwMode="auto">
            <a:xfrm flipV="1">
              <a:off x="1774825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6" name="Line 79"/>
            <p:cNvSpPr>
              <a:spLocks noChangeShapeType="1"/>
            </p:cNvSpPr>
            <p:nvPr/>
          </p:nvSpPr>
          <p:spPr bwMode="auto">
            <a:xfrm flipV="1">
              <a:off x="181927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7" name="Line 80"/>
            <p:cNvSpPr>
              <a:spLocks noChangeShapeType="1"/>
            </p:cNvSpPr>
            <p:nvPr/>
          </p:nvSpPr>
          <p:spPr bwMode="auto">
            <a:xfrm flipV="1">
              <a:off x="183197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8" name="Line 81"/>
            <p:cNvSpPr>
              <a:spLocks noChangeShapeType="1"/>
            </p:cNvSpPr>
            <p:nvPr/>
          </p:nvSpPr>
          <p:spPr bwMode="auto">
            <a:xfrm flipV="1">
              <a:off x="184150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9" name="Line 82"/>
            <p:cNvSpPr>
              <a:spLocks noChangeShapeType="1"/>
            </p:cNvSpPr>
            <p:nvPr/>
          </p:nvSpPr>
          <p:spPr bwMode="auto">
            <a:xfrm flipV="1">
              <a:off x="1854200" y="5972175"/>
              <a:ext cx="0" cy="30163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0" name="Line 83"/>
            <p:cNvSpPr>
              <a:spLocks noChangeShapeType="1"/>
            </p:cNvSpPr>
            <p:nvPr/>
          </p:nvSpPr>
          <p:spPr bwMode="auto">
            <a:xfrm flipV="1">
              <a:off x="186531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1" name="Line 84"/>
            <p:cNvSpPr>
              <a:spLocks noChangeShapeType="1"/>
            </p:cNvSpPr>
            <p:nvPr/>
          </p:nvSpPr>
          <p:spPr bwMode="auto">
            <a:xfrm flipV="1">
              <a:off x="187642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2" name="Line 85"/>
            <p:cNvSpPr>
              <a:spLocks noChangeShapeType="1"/>
            </p:cNvSpPr>
            <p:nvPr/>
          </p:nvSpPr>
          <p:spPr bwMode="auto">
            <a:xfrm flipV="1">
              <a:off x="188912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3" name="Line 86"/>
            <p:cNvSpPr>
              <a:spLocks noChangeShapeType="1"/>
            </p:cNvSpPr>
            <p:nvPr/>
          </p:nvSpPr>
          <p:spPr bwMode="auto">
            <a:xfrm flipV="1">
              <a:off x="192087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0066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4" name="Line 87"/>
            <p:cNvSpPr>
              <a:spLocks noChangeShapeType="1"/>
            </p:cNvSpPr>
            <p:nvPr/>
          </p:nvSpPr>
          <p:spPr bwMode="auto">
            <a:xfrm flipV="1">
              <a:off x="196850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0066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5" name="Line 88"/>
            <p:cNvSpPr>
              <a:spLocks noChangeShapeType="1"/>
            </p:cNvSpPr>
            <p:nvPr/>
          </p:nvSpPr>
          <p:spPr bwMode="auto">
            <a:xfrm flipV="1">
              <a:off x="1979613" y="5383213"/>
              <a:ext cx="0" cy="619125"/>
            </a:xfrm>
            <a:prstGeom prst="line">
              <a:avLst/>
            </a:prstGeom>
            <a:noFill/>
            <a:ln w="38100">
              <a:solidFill>
                <a:srgbClr val="FF0066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6" name="Line 89"/>
            <p:cNvSpPr>
              <a:spLocks noChangeShapeType="1"/>
            </p:cNvSpPr>
            <p:nvPr/>
          </p:nvSpPr>
          <p:spPr bwMode="auto">
            <a:xfrm flipV="1">
              <a:off x="1990725" y="5903913"/>
              <a:ext cx="0" cy="98425"/>
            </a:xfrm>
            <a:prstGeom prst="line">
              <a:avLst/>
            </a:prstGeom>
            <a:noFill/>
            <a:ln w="38100">
              <a:solidFill>
                <a:srgbClr val="FF0066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7" name="Line 90"/>
            <p:cNvSpPr>
              <a:spLocks noChangeShapeType="1"/>
            </p:cNvSpPr>
            <p:nvPr/>
          </p:nvSpPr>
          <p:spPr bwMode="auto">
            <a:xfrm flipV="1">
              <a:off x="200342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0066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8" name="Line 91"/>
            <p:cNvSpPr>
              <a:spLocks noChangeShapeType="1"/>
            </p:cNvSpPr>
            <p:nvPr/>
          </p:nvSpPr>
          <p:spPr bwMode="auto">
            <a:xfrm flipV="1">
              <a:off x="202406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9" name="Line 92"/>
            <p:cNvSpPr>
              <a:spLocks noChangeShapeType="1"/>
            </p:cNvSpPr>
            <p:nvPr/>
          </p:nvSpPr>
          <p:spPr bwMode="auto">
            <a:xfrm flipV="1">
              <a:off x="203517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0" name="Line 93"/>
            <p:cNvSpPr>
              <a:spLocks noChangeShapeType="1"/>
            </p:cNvSpPr>
            <p:nvPr/>
          </p:nvSpPr>
          <p:spPr bwMode="auto">
            <a:xfrm flipV="1">
              <a:off x="209232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1" name="Line 94"/>
            <p:cNvSpPr>
              <a:spLocks noChangeShapeType="1"/>
            </p:cNvSpPr>
            <p:nvPr/>
          </p:nvSpPr>
          <p:spPr bwMode="auto">
            <a:xfrm flipV="1">
              <a:off x="211455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2" name="Line 95"/>
            <p:cNvSpPr>
              <a:spLocks noChangeShapeType="1"/>
            </p:cNvSpPr>
            <p:nvPr/>
          </p:nvSpPr>
          <p:spPr bwMode="auto">
            <a:xfrm flipV="1">
              <a:off x="212725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3" name="Line 96"/>
            <p:cNvSpPr>
              <a:spLocks noChangeShapeType="1"/>
            </p:cNvSpPr>
            <p:nvPr/>
          </p:nvSpPr>
          <p:spPr bwMode="auto">
            <a:xfrm flipV="1">
              <a:off x="213836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4" name="Line 97"/>
            <p:cNvSpPr>
              <a:spLocks noChangeShapeType="1"/>
            </p:cNvSpPr>
            <p:nvPr/>
          </p:nvSpPr>
          <p:spPr bwMode="auto">
            <a:xfrm flipV="1">
              <a:off x="214947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5" name="Line 98"/>
            <p:cNvSpPr>
              <a:spLocks noChangeShapeType="1"/>
            </p:cNvSpPr>
            <p:nvPr/>
          </p:nvSpPr>
          <p:spPr bwMode="auto">
            <a:xfrm flipV="1">
              <a:off x="216058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6" name="Line 99"/>
            <p:cNvSpPr>
              <a:spLocks noChangeShapeType="1"/>
            </p:cNvSpPr>
            <p:nvPr/>
          </p:nvSpPr>
          <p:spPr bwMode="auto">
            <a:xfrm flipV="1">
              <a:off x="2171700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7" name="Line 100"/>
            <p:cNvSpPr>
              <a:spLocks noChangeShapeType="1"/>
            </p:cNvSpPr>
            <p:nvPr/>
          </p:nvSpPr>
          <p:spPr bwMode="auto">
            <a:xfrm flipV="1">
              <a:off x="218281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8" name="Line 101"/>
            <p:cNvSpPr>
              <a:spLocks noChangeShapeType="1"/>
            </p:cNvSpPr>
            <p:nvPr/>
          </p:nvSpPr>
          <p:spPr bwMode="auto">
            <a:xfrm flipV="1">
              <a:off x="220662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9" name="Line 102"/>
            <p:cNvSpPr>
              <a:spLocks noChangeShapeType="1"/>
            </p:cNvSpPr>
            <p:nvPr/>
          </p:nvSpPr>
          <p:spPr bwMode="auto">
            <a:xfrm flipV="1">
              <a:off x="221773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0" name="Line 103"/>
            <p:cNvSpPr>
              <a:spLocks noChangeShapeType="1"/>
            </p:cNvSpPr>
            <p:nvPr/>
          </p:nvSpPr>
          <p:spPr bwMode="auto">
            <a:xfrm flipV="1">
              <a:off x="222885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1" name="Line 104"/>
            <p:cNvSpPr>
              <a:spLocks noChangeShapeType="1"/>
            </p:cNvSpPr>
            <p:nvPr/>
          </p:nvSpPr>
          <p:spPr bwMode="auto">
            <a:xfrm flipV="1">
              <a:off x="2239963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2" name="Line 105"/>
            <p:cNvSpPr>
              <a:spLocks noChangeShapeType="1"/>
            </p:cNvSpPr>
            <p:nvPr/>
          </p:nvSpPr>
          <p:spPr bwMode="auto">
            <a:xfrm flipV="1">
              <a:off x="226218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3" name="Line 106"/>
            <p:cNvSpPr>
              <a:spLocks noChangeShapeType="1"/>
            </p:cNvSpPr>
            <p:nvPr/>
          </p:nvSpPr>
          <p:spPr bwMode="auto">
            <a:xfrm flipV="1">
              <a:off x="228600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4" name="Line 107"/>
            <p:cNvSpPr>
              <a:spLocks noChangeShapeType="1"/>
            </p:cNvSpPr>
            <p:nvPr/>
          </p:nvSpPr>
          <p:spPr bwMode="auto">
            <a:xfrm flipV="1">
              <a:off x="229711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5" name="Line 108"/>
            <p:cNvSpPr>
              <a:spLocks noChangeShapeType="1"/>
            </p:cNvSpPr>
            <p:nvPr/>
          </p:nvSpPr>
          <p:spPr bwMode="auto">
            <a:xfrm flipV="1">
              <a:off x="230981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6" name="Line 109"/>
            <p:cNvSpPr>
              <a:spLocks noChangeShapeType="1"/>
            </p:cNvSpPr>
            <p:nvPr/>
          </p:nvSpPr>
          <p:spPr bwMode="auto">
            <a:xfrm flipV="1">
              <a:off x="232092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7" name="Line 110"/>
            <p:cNvSpPr>
              <a:spLocks noChangeShapeType="1"/>
            </p:cNvSpPr>
            <p:nvPr/>
          </p:nvSpPr>
          <p:spPr bwMode="auto">
            <a:xfrm flipV="1">
              <a:off x="234315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8" name="Line 111"/>
            <p:cNvSpPr>
              <a:spLocks noChangeShapeType="1"/>
            </p:cNvSpPr>
            <p:nvPr/>
          </p:nvSpPr>
          <p:spPr bwMode="auto">
            <a:xfrm flipV="1">
              <a:off x="235426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9" name="Line 112"/>
            <p:cNvSpPr>
              <a:spLocks noChangeShapeType="1"/>
            </p:cNvSpPr>
            <p:nvPr/>
          </p:nvSpPr>
          <p:spPr bwMode="auto">
            <a:xfrm flipV="1">
              <a:off x="236537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0" name="Line 113"/>
            <p:cNvSpPr>
              <a:spLocks noChangeShapeType="1"/>
            </p:cNvSpPr>
            <p:nvPr/>
          </p:nvSpPr>
          <p:spPr bwMode="auto">
            <a:xfrm flipV="1">
              <a:off x="237648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1" name="Line 114"/>
            <p:cNvSpPr>
              <a:spLocks noChangeShapeType="1"/>
            </p:cNvSpPr>
            <p:nvPr/>
          </p:nvSpPr>
          <p:spPr bwMode="auto">
            <a:xfrm flipV="1">
              <a:off x="238918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2" name="Line 115"/>
            <p:cNvSpPr>
              <a:spLocks noChangeShapeType="1"/>
            </p:cNvSpPr>
            <p:nvPr/>
          </p:nvSpPr>
          <p:spPr bwMode="auto">
            <a:xfrm flipV="1">
              <a:off x="239871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3" name="Line 116"/>
            <p:cNvSpPr>
              <a:spLocks noChangeShapeType="1"/>
            </p:cNvSpPr>
            <p:nvPr/>
          </p:nvSpPr>
          <p:spPr bwMode="auto">
            <a:xfrm flipV="1">
              <a:off x="240982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4" name="Line 117"/>
            <p:cNvSpPr>
              <a:spLocks noChangeShapeType="1"/>
            </p:cNvSpPr>
            <p:nvPr/>
          </p:nvSpPr>
          <p:spPr bwMode="auto">
            <a:xfrm flipV="1">
              <a:off x="242093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5" name="Line 118"/>
            <p:cNvSpPr>
              <a:spLocks noChangeShapeType="1"/>
            </p:cNvSpPr>
            <p:nvPr/>
          </p:nvSpPr>
          <p:spPr bwMode="auto">
            <a:xfrm flipV="1">
              <a:off x="243522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6" name="Line 119"/>
            <p:cNvSpPr>
              <a:spLocks noChangeShapeType="1"/>
            </p:cNvSpPr>
            <p:nvPr/>
          </p:nvSpPr>
          <p:spPr bwMode="auto">
            <a:xfrm flipV="1">
              <a:off x="244633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7" name="Line 120"/>
            <p:cNvSpPr>
              <a:spLocks noChangeShapeType="1"/>
            </p:cNvSpPr>
            <p:nvPr/>
          </p:nvSpPr>
          <p:spPr bwMode="auto">
            <a:xfrm flipV="1">
              <a:off x="2457450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8" name="Line 121"/>
            <p:cNvSpPr>
              <a:spLocks noChangeShapeType="1"/>
            </p:cNvSpPr>
            <p:nvPr/>
          </p:nvSpPr>
          <p:spPr bwMode="auto">
            <a:xfrm flipV="1">
              <a:off x="2468563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9" name="Line 122"/>
            <p:cNvSpPr>
              <a:spLocks noChangeShapeType="1"/>
            </p:cNvSpPr>
            <p:nvPr/>
          </p:nvSpPr>
          <p:spPr bwMode="auto">
            <a:xfrm flipV="1">
              <a:off x="2479675" y="5951538"/>
              <a:ext cx="0" cy="50800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0" name="Line 123"/>
            <p:cNvSpPr>
              <a:spLocks noChangeShapeType="1"/>
            </p:cNvSpPr>
            <p:nvPr/>
          </p:nvSpPr>
          <p:spPr bwMode="auto">
            <a:xfrm flipV="1">
              <a:off x="249078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1" name="Line 124"/>
            <p:cNvSpPr>
              <a:spLocks noChangeShapeType="1"/>
            </p:cNvSpPr>
            <p:nvPr/>
          </p:nvSpPr>
          <p:spPr bwMode="auto">
            <a:xfrm flipV="1">
              <a:off x="250348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2" name="Line 125"/>
            <p:cNvSpPr>
              <a:spLocks noChangeShapeType="1"/>
            </p:cNvSpPr>
            <p:nvPr/>
          </p:nvSpPr>
          <p:spPr bwMode="auto">
            <a:xfrm flipV="1">
              <a:off x="251301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3" name="Line 126"/>
            <p:cNvSpPr>
              <a:spLocks noChangeShapeType="1"/>
            </p:cNvSpPr>
            <p:nvPr/>
          </p:nvSpPr>
          <p:spPr bwMode="auto">
            <a:xfrm flipV="1">
              <a:off x="253523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4" name="Line 127"/>
            <p:cNvSpPr>
              <a:spLocks noChangeShapeType="1"/>
            </p:cNvSpPr>
            <p:nvPr/>
          </p:nvSpPr>
          <p:spPr bwMode="auto">
            <a:xfrm flipV="1">
              <a:off x="254793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5" name="Line 128"/>
            <p:cNvSpPr>
              <a:spLocks noChangeShapeType="1"/>
            </p:cNvSpPr>
            <p:nvPr/>
          </p:nvSpPr>
          <p:spPr bwMode="auto">
            <a:xfrm flipV="1">
              <a:off x="2560638" y="5942013"/>
              <a:ext cx="0" cy="603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6" name="Line 129"/>
            <p:cNvSpPr>
              <a:spLocks noChangeShapeType="1"/>
            </p:cNvSpPr>
            <p:nvPr/>
          </p:nvSpPr>
          <p:spPr bwMode="auto">
            <a:xfrm flipV="1">
              <a:off x="257016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7" name="Line 130"/>
            <p:cNvSpPr>
              <a:spLocks noChangeShapeType="1"/>
            </p:cNvSpPr>
            <p:nvPr/>
          </p:nvSpPr>
          <p:spPr bwMode="auto">
            <a:xfrm flipV="1">
              <a:off x="2581275" y="5962650"/>
              <a:ext cx="0" cy="3968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8" name="Line 131"/>
            <p:cNvSpPr>
              <a:spLocks noChangeShapeType="1"/>
            </p:cNvSpPr>
            <p:nvPr/>
          </p:nvSpPr>
          <p:spPr bwMode="auto">
            <a:xfrm flipV="1">
              <a:off x="2593975" y="5688013"/>
              <a:ext cx="0" cy="314325"/>
            </a:xfrm>
            <a:prstGeom prst="line">
              <a:avLst/>
            </a:prstGeom>
            <a:noFill/>
            <a:ln w="38100">
              <a:solidFill>
                <a:srgbClr val="7030A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9" name="Line 132"/>
            <p:cNvSpPr>
              <a:spLocks noChangeShapeType="1"/>
            </p:cNvSpPr>
            <p:nvPr/>
          </p:nvSpPr>
          <p:spPr bwMode="auto">
            <a:xfrm flipV="1">
              <a:off x="2605088" y="5922963"/>
              <a:ext cx="0" cy="79375"/>
            </a:xfrm>
            <a:prstGeom prst="line">
              <a:avLst/>
            </a:prstGeom>
            <a:noFill/>
            <a:ln w="38100">
              <a:solidFill>
                <a:srgbClr val="7030A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0" name="Line 133"/>
            <p:cNvSpPr>
              <a:spLocks noChangeShapeType="1"/>
            </p:cNvSpPr>
            <p:nvPr/>
          </p:nvSpPr>
          <p:spPr bwMode="auto">
            <a:xfrm flipV="1">
              <a:off x="261778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1" name="Line 134"/>
            <p:cNvSpPr>
              <a:spLocks noChangeShapeType="1"/>
            </p:cNvSpPr>
            <p:nvPr/>
          </p:nvSpPr>
          <p:spPr bwMode="auto">
            <a:xfrm flipV="1">
              <a:off x="262731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7030A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2" name="Line 135"/>
            <p:cNvSpPr>
              <a:spLocks noChangeShapeType="1"/>
            </p:cNvSpPr>
            <p:nvPr/>
          </p:nvSpPr>
          <p:spPr bwMode="auto">
            <a:xfrm flipV="1">
              <a:off x="263842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3" name="Line 136"/>
            <p:cNvSpPr>
              <a:spLocks noChangeShapeType="1"/>
            </p:cNvSpPr>
            <p:nvPr/>
          </p:nvSpPr>
          <p:spPr bwMode="auto">
            <a:xfrm flipV="1">
              <a:off x="265112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4" name="Line 137"/>
            <p:cNvSpPr>
              <a:spLocks noChangeShapeType="1"/>
            </p:cNvSpPr>
            <p:nvPr/>
          </p:nvSpPr>
          <p:spPr bwMode="auto">
            <a:xfrm flipV="1">
              <a:off x="266223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5" name="Line 138"/>
            <p:cNvSpPr>
              <a:spLocks noChangeShapeType="1"/>
            </p:cNvSpPr>
            <p:nvPr/>
          </p:nvSpPr>
          <p:spPr bwMode="auto">
            <a:xfrm flipV="1">
              <a:off x="2674938" y="5962650"/>
              <a:ext cx="0" cy="3968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6" name="Line 139"/>
            <p:cNvSpPr>
              <a:spLocks noChangeShapeType="1"/>
            </p:cNvSpPr>
            <p:nvPr/>
          </p:nvSpPr>
          <p:spPr bwMode="auto">
            <a:xfrm flipV="1">
              <a:off x="2684463" y="5932488"/>
              <a:ext cx="0" cy="69850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7" name="Line 140"/>
            <p:cNvSpPr>
              <a:spLocks noChangeShapeType="1"/>
            </p:cNvSpPr>
            <p:nvPr/>
          </p:nvSpPr>
          <p:spPr bwMode="auto">
            <a:xfrm flipV="1">
              <a:off x="2695575" y="5962650"/>
              <a:ext cx="0" cy="3968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8" name="Line 141"/>
            <p:cNvSpPr>
              <a:spLocks noChangeShapeType="1"/>
            </p:cNvSpPr>
            <p:nvPr/>
          </p:nvSpPr>
          <p:spPr bwMode="auto">
            <a:xfrm flipV="1">
              <a:off x="271780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9" name="Line 142"/>
            <p:cNvSpPr>
              <a:spLocks noChangeShapeType="1"/>
            </p:cNvSpPr>
            <p:nvPr/>
          </p:nvSpPr>
          <p:spPr bwMode="auto">
            <a:xfrm flipV="1">
              <a:off x="272891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0" name="Line 143"/>
            <p:cNvSpPr>
              <a:spLocks noChangeShapeType="1"/>
            </p:cNvSpPr>
            <p:nvPr/>
          </p:nvSpPr>
          <p:spPr bwMode="auto">
            <a:xfrm flipV="1">
              <a:off x="274002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1" name="Line 144"/>
            <p:cNvSpPr>
              <a:spLocks noChangeShapeType="1"/>
            </p:cNvSpPr>
            <p:nvPr/>
          </p:nvSpPr>
          <p:spPr bwMode="auto">
            <a:xfrm flipV="1">
              <a:off x="275272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2" name="Line 145"/>
            <p:cNvSpPr>
              <a:spLocks noChangeShapeType="1"/>
            </p:cNvSpPr>
            <p:nvPr/>
          </p:nvSpPr>
          <p:spPr bwMode="auto">
            <a:xfrm flipV="1">
              <a:off x="2765425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3" name="Line 146"/>
            <p:cNvSpPr>
              <a:spLocks noChangeShapeType="1"/>
            </p:cNvSpPr>
            <p:nvPr/>
          </p:nvSpPr>
          <p:spPr bwMode="auto">
            <a:xfrm flipV="1">
              <a:off x="277653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4" name="Line 147"/>
            <p:cNvSpPr>
              <a:spLocks noChangeShapeType="1"/>
            </p:cNvSpPr>
            <p:nvPr/>
          </p:nvSpPr>
          <p:spPr bwMode="auto">
            <a:xfrm flipV="1">
              <a:off x="2789238" y="5922963"/>
              <a:ext cx="0" cy="79375"/>
            </a:xfrm>
            <a:prstGeom prst="line">
              <a:avLst/>
            </a:prstGeom>
            <a:noFill/>
            <a:ln w="28575">
              <a:solidFill>
                <a:srgbClr val="FF0066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5" name="Line 148"/>
            <p:cNvSpPr>
              <a:spLocks noChangeShapeType="1"/>
            </p:cNvSpPr>
            <p:nvPr/>
          </p:nvSpPr>
          <p:spPr bwMode="auto">
            <a:xfrm flipV="1">
              <a:off x="2798763" y="5481638"/>
              <a:ext cx="0" cy="520700"/>
            </a:xfrm>
            <a:prstGeom prst="line">
              <a:avLst/>
            </a:prstGeom>
            <a:noFill/>
            <a:ln w="38100">
              <a:solidFill>
                <a:srgbClr val="FF0066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6" name="Line 149"/>
            <p:cNvSpPr>
              <a:spLocks noChangeShapeType="1"/>
            </p:cNvSpPr>
            <p:nvPr/>
          </p:nvSpPr>
          <p:spPr bwMode="auto">
            <a:xfrm flipV="1">
              <a:off x="2809875" y="5903913"/>
              <a:ext cx="0" cy="98425"/>
            </a:xfrm>
            <a:prstGeom prst="line">
              <a:avLst/>
            </a:prstGeom>
            <a:noFill/>
            <a:ln w="38100">
              <a:solidFill>
                <a:srgbClr val="FF0066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7" name="Line 150"/>
            <p:cNvSpPr>
              <a:spLocks noChangeShapeType="1"/>
            </p:cNvSpPr>
            <p:nvPr/>
          </p:nvSpPr>
          <p:spPr bwMode="auto">
            <a:xfrm flipV="1">
              <a:off x="2820988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0066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8" name="Line 151"/>
            <p:cNvSpPr>
              <a:spLocks noChangeShapeType="1"/>
            </p:cNvSpPr>
            <p:nvPr/>
          </p:nvSpPr>
          <p:spPr bwMode="auto">
            <a:xfrm flipV="1">
              <a:off x="283210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0066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9" name="Line 152"/>
            <p:cNvSpPr>
              <a:spLocks noChangeShapeType="1"/>
            </p:cNvSpPr>
            <p:nvPr/>
          </p:nvSpPr>
          <p:spPr bwMode="auto">
            <a:xfrm flipV="1">
              <a:off x="284321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0066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0" name="Line 153"/>
            <p:cNvSpPr>
              <a:spLocks noChangeShapeType="1"/>
            </p:cNvSpPr>
            <p:nvPr/>
          </p:nvSpPr>
          <p:spPr bwMode="auto">
            <a:xfrm flipV="1">
              <a:off x="285432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0066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1" name="Line 154"/>
            <p:cNvSpPr>
              <a:spLocks noChangeShapeType="1"/>
            </p:cNvSpPr>
            <p:nvPr/>
          </p:nvSpPr>
          <p:spPr bwMode="auto">
            <a:xfrm flipV="1">
              <a:off x="286543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2" name="Line 155"/>
            <p:cNvSpPr>
              <a:spLocks noChangeShapeType="1"/>
            </p:cNvSpPr>
            <p:nvPr/>
          </p:nvSpPr>
          <p:spPr bwMode="auto">
            <a:xfrm flipV="1">
              <a:off x="288925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3" name="Line 156"/>
            <p:cNvSpPr>
              <a:spLocks noChangeShapeType="1"/>
            </p:cNvSpPr>
            <p:nvPr/>
          </p:nvSpPr>
          <p:spPr bwMode="auto">
            <a:xfrm flipV="1">
              <a:off x="290353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4" name="Line 157"/>
            <p:cNvSpPr>
              <a:spLocks noChangeShapeType="1"/>
            </p:cNvSpPr>
            <p:nvPr/>
          </p:nvSpPr>
          <p:spPr bwMode="auto">
            <a:xfrm flipV="1">
              <a:off x="2913063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5" name="Line 158"/>
            <p:cNvSpPr>
              <a:spLocks noChangeShapeType="1"/>
            </p:cNvSpPr>
            <p:nvPr/>
          </p:nvSpPr>
          <p:spPr bwMode="auto">
            <a:xfrm flipV="1">
              <a:off x="292417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6" name="Line 159"/>
            <p:cNvSpPr>
              <a:spLocks noChangeShapeType="1"/>
            </p:cNvSpPr>
            <p:nvPr/>
          </p:nvSpPr>
          <p:spPr bwMode="auto">
            <a:xfrm flipV="1">
              <a:off x="293528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7" name="Line 160"/>
            <p:cNvSpPr>
              <a:spLocks noChangeShapeType="1"/>
            </p:cNvSpPr>
            <p:nvPr/>
          </p:nvSpPr>
          <p:spPr bwMode="auto">
            <a:xfrm flipV="1">
              <a:off x="295751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8" name="Line 161"/>
            <p:cNvSpPr>
              <a:spLocks noChangeShapeType="1"/>
            </p:cNvSpPr>
            <p:nvPr/>
          </p:nvSpPr>
          <p:spPr bwMode="auto">
            <a:xfrm flipV="1">
              <a:off x="296862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9" name="Line 162"/>
            <p:cNvSpPr>
              <a:spLocks noChangeShapeType="1"/>
            </p:cNvSpPr>
            <p:nvPr/>
          </p:nvSpPr>
          <p:spPr bwMode="auto">
            <a:xfrm flipV="1">
              <a:off x="297973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0" name="Line 163"/>
            <p:cNvSpPr>
              <a:spLocks noChangeShapeType="1"/>
            </p:cNvSpPr>
            <p:nvPr/>
          </p:nvSpPr>
          <p:spPr bwMode="auto">
            <a:xfrm flipV="1">
              <a:off x="299243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1" name="Line 164"/>
            <p:cNvSpPr>
              <a:spLocks noChangeShapeType="1"/>
            </p:cNvSpPr>
            <p:nvPr/>
          </p:nvSpPr>
          <p:spPr bwMode="auto">
            <a:xfrm flipV="1">
              <a:off x="300355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2" name="Line 165"/>
            <p:cNvSpPr>
              <a:spLocks noChangeShapeType="1"/>
            </p:cNvSpPr>
            <p:nvPr/>
          </p:nvSpPr>
          <p:spPr bwMode="auto">
            <a:xfrm flipV="1">
              <a:off x="301466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3" name="Line 166"/>
            <p:cNvSpPr>
              <a:spLocks noChangeShapeType="1"/>
            </p:cNvSpPr>
            <p:nvPr/>
          </p:nvSpPr>
          <p:spPr bwMode="auto">
            <a:xfrm flipV="1">
              <a:off x="3036888" y="5962650"/>
              <a:ext cx="0" cy="3968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4" name="Line 167"/>
            <p:cNvSpPr>
              <a:spLocks noChangeShapeType="1"/>
            </p:cNvSpPr>
            <p:nvPr/>
          </p:nvSpPr>
          <p:spPr bwMode="auto">
            <a:xfrm flipV="1">
              <a:off x="304800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5" name="Line 168"/>
            <p:cNvSpPr>
              <a:spLocks noChangeShapeType="1"/>
            </p:cNvSpPr>
            <p:nvPr/>
          </p:nvSpPr>
          <p:spPr bwMode="auto">
            <a:xfrm flipV="1">
              <a:off x="306070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6" name="Line 169"/>
            <p:cNvSpPr>
              <a:spLocks noChangeShapeType="1"/>
            </p:cNvSpPr>
            <p:nvPr/>
          </p:nvSpPr>
          <p:spPr bwMode="auto">
            <a:xfrm flipV="1">
              <a:off x="3082925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7" name="Line 170"/>
            <p:cNvSpPr>
              <a:spLocks noChangeShapeType="1"/>
            </p:cNvSpPr>
            <p:nvPr/>
          </p:nvSpPr>
          <p:spPr bwMode="auto">
            <a:xfrm flipV="1">
              <a:off x="3106738" y="5972175"/>
              <a:ext cx="0" cy="30163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8" name="Line 171"/>
            <p:cNvSpPr>
              <a:spLocks noChangeShapeType="1"/>
            </p:cNvSpPr>
            <p:nvPr/>
          </p:nvSpPr>
          <p:spPr bwMode="auto">
            <a:xfrm flipV="1">
              <a:off x="311785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9" name="Line 172"/>
            <p:cNvSpPr>
              <a:spLocks noChangeShapeType="1"/>
            </p:cNvSpPr>
            <p:nvPr/>
          </p:nvSpPr>
          <p:spPr bwMode="auto">
            <a:xfrm flipV="1">
              <a:off x="312896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0" name="Line 173"/>
            <p:cNvSpPr>
              <a:spLocks noChangeShapeType="1"/>
            </p:cNvSpPr>
            <p:nvPr/>
          </p:nvSpPr>
          <p:spPr bwMode="auto">
            <a:xfrm flipV="1">
              <a:off x="314007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1" name="Line 174"/>
            <p:cNvSpPr>
              <a:spLocks noChangeShapeType="1"/>
            </p:cNvSpPr>
            <p:nvPr/>
          </p:nvSpPr>
          <p:spPr bwMode="auto">
            <a:xfrm flipV="1">
              <a:off x="315118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2" name="Line 175"/>
            <p:cNvSpPr>
              <a:spLocks noChangeShapeType="1"/>
            </p:cNvSpPr>
            <p:nvPr/>
          </p:nvSpPr>
          <p:spPr bwMode="auto">
            <a:xfrm flipV="1">
              <a:off x="316230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3" name="Line 176"/>
            <p:cNvSpPr>
              <a:spLocks noChangeShapeType="1"/>
            </p:cNvSpPr>
            <p:nvPr/>
          </p:nvSpPr>
          <p:spPr bwMode="auto">
            <a:xfrm flipV="1">
              <a:off x="3175000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4" name="Line 177"/>
            <p:cNvSpPr>
              <a:spLocks noChangeShapeType="1"/>
            </p:cNvSpPr>
            <p:nvPr/>
          </p:nvSpPr>
          <p:spPr bwMode="auto">
            <a:xfrm flipV="1">
              <a:off x="318452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5" name="Line 178"/>
            <p:cNvSpPr>
              <a:spLocks noChangeShapeType="1"/>
            </p:cNvSpPr>
            <p:nvPr/>
          </p:nvSpPr>
          <p:spPr bwMode="auto">
            <a:xfrm flipV="1">
              <a:off x="319563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6" name="Line 179"/>
            <p:cNvSpPr>
              <a:spLocks noChangeShapeType="1"/>
            </p:cNvSpPr>
            <p:nvPr/>
          </p:nvSpPr>
          <p:spPr bwMode="auto">
            <a:xfrm flipV="1">
              <a:off x="322103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7" name="Line 180"/>
            <p:cNvSpPr>
              <a:spLocks noChangeShapeType="1"/>
            </p:cNvSpPr>
            <p:nvPr/>
          </p:nvSpPr>
          <p:spPr bwMode="auto">
            <a:xfrm flipV="1">
              <a:off x="324326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8" name="Line 181"/>
            <p:cNvSpPr>
              <a:spLocks noChangeShapeType="1"/>
            </p:cNvSpPr>
            <p:nvPr/>
          </p:nvSpPr>
          <p:spPr bwMode="auto">
            <a:xfrm flipV="1">
              <a:off x="325437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9" name="Line 182"/>
            <p:cNvSpPr>
              <a:spLocks noChangeShapeType="1"/>
            </p:cNvSpPr>
            <p:nvPr/>
          </p:nvSpPr>
          <p:spPr bwMode="auto">
            <a:xfrm flipV="1">
              <a:off x="326548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0" name="Line 183"/>
            <p:cNvSpPr>
              <a:spLocks noChangeShapeType="1"/>
            </p:cNvSpPr>
            <p:nvPr/>
          </p:nvSpPr>
          <p:spPr bwMode="auto">
            <a:xfrm flipV="1">
              <a:off x="3276600" y="5972175"/>
              <a:ext cx="0" cy="30163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1" name="Line 184"/>
            <p:cNvSpPr>
              <a:spLocks noChangeShapeType="1"/>
            </p:cNvSpPr>
            <p:nvPr/>
          </p:nvSpPr>
          <p:spPr bwMode="auto">
            <a:xfrm flipV="1">
              <a:off x="328930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2" name="Line 185"/>
            <p:cNvSpPr>
              <a:spLocks noChangeShapeType="1"/>
            </p:cNvSpPr>
            <p:nvPr/>
          </p:nvSpPr>
          <p:spPr bwMode="auto">
            <a:xfrm flipV="1">
              <a:off x="329882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3" name="Line 186"/>
            <p:cNvSpPr>
              <a:spLocks noChangeShapeType="1"/>
            </p:cNvSpPr>
            <p:nvPr/>
          </p:nvSpPr>
          <p:spPr bwMode="auto">
            <a:xfrm flipV="1">
              <a:off x="330993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4" name="Line 187"/>
            <p:cNvSpPr>
              <a:spLocks noChangeShapeType="1"/>
            </p:cNvSpPr>
            <p:nvPr/>
          </p:nvSpPr>
          <p:spPr bwMode="auto">
            <a:xfrm flipV="1">
              <a:off x="332105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5" name="Line 188"/>
            <p:cNvSpPr>
              <a:spLocks noChangeShapeType="1"/>
            </p:cNvSpPr>
            <p:nvPr/>
          </p:nvSpPr>
          <p:spPr bwMode="auto">
            <a:xfrm flipV="1">
              <a:off x="333216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6" name="Line 189"/>
            <p:cNvSpPr>
              <a:spLocks noChangeShapeType="1"/>
            </p:cNvSpPr>
            <p:nvPr/>
          </p:nvSpPr>
          <p:spPr bwMode="auto">
            <a:xfrm flipV="1">
              <a:off x="334645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7" name="Line 190"/>
            <p:cNvSpPr>
              <a:spLocks noChangeShapeType="1"/>
            </p:cNvSpPr>
            <p:nvPr/>
          </p:nvSpPr>
          <p:spPr bwMode="auto">
            <a:xfrm flipV="1">
              <a:off x="335597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8" name="Line 191"/>
            <p:cNvSpPr>
              <a:spLocks noChangeShapeType="1"/>
            </p:cNvSpPr>
            <p:nvPr/>
          </p:nvSpPr>
          <p:spPr bwMode="auto">
            <a:xfrm flipV="1">
              <a:off x="3379788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9" name="Line 192"/>
            <p:cNvSpPr>
              <a:spLocks noChangeShapeType="1"/>
            </p:cNvSpPr>
            <p:nvPr/>
          </p:nvSpPr>
          <p:spPr bwMode="auto">
            <a:xfrm flipV="1">
              <a:off x="3390900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0" name="Line 193"/>
            <p:cNvSpPr>
              <a:spLocks noChangeShapeType="1"/>
            </p:cNvSpPr>
            <p:nvPr/>
          </p:nvSpPr>
          <p:spPr bwMode="auto">
            <a:xfrm flipV="1">
              <a:off x="3403600" y="5918200"/>
              <a:ext cx="0" cy="84138"/>
            </a:xfrm>
            <a:prstGeom prst="line">
              <a:avLst/>
            </a:prstGeom>
            <a:noFill/>
            <a:ln w="38100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1" name="Line 194"/>
            <p:cNvSpPr>
              <a:spLocks noChangeShapeType="1"/>
            </p:cNvSpPr>
            <p:nvPr/>
          </p:nvSpPr>
          <p:spPr bwMode="auto">
            <a:xfrm flipV="1">
              <a:off x="3413125" y="5962650"/>
              <a:ext cx="0" cy="39688"/>
            </a:xfrm>
            <a:prstGeom prst="line">
              <a:avLst/>
            </a:prstGeom>
            <a:noFill/>
            <a:ln w="38100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2" name="Line 195"/>
            <p:cNvSpPr>
              <a:spLocks noChangeShapeType="1"/>
            </p:cNvSpPr>
            <p:nvPr/>
          </p:nvSpPr>
          <p:spPr bwMode="auto">
            <a:xfrm flipV="1">
              <a:off x="343535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3" name="Line 196"/>
            <p:cNvSpPr>
              <a:spLocks noChangeShapeType="1"/>
            </p:cNvSpPr>
            <p:nvPr/>
          </p:nvSpPr>
          <p:spPr bwMode="auto">
            <a:xfrm flipV="1">
              <a:off x="344805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4" name="Line 197"/>
            <p:cNvSpPr>
              <a:spLocks noChangeShapeType="1"/>
            </p:cNvSpPr>
            <p:nvPr/>
          </p:nvSpPr>
          <p:spPr bwMode="auto">
            <a:xfrm flipV="1">
              <a:off x="346075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5" name="Line 198"/>
            <p:cNvSpPr>
              <a:spLocks noChangeShapeType="1"/>
            </p:cNvSpPr>
            <p:nvPr/>
          </p:nvSpPr>
          <p:spPr bwMode="auto">
            <a:xfrm flipV="1">
              <a:off x="347027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6" name="Line 199"/>
            <p:cNvSpPr>
              <a:spLocks noChangeShapeType="1"/>
            </p:cNvSpPr>
            <p:nvPr/>
          </p:nvSpPr>
          <p:spPr bwMode="auto">
            <a:xfrm flipV="1">
              <a:off x="348138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7" name="Line 200"/>
            <p:cNvSpPr>
              <a:spLocks noChangeShapeType="1"/>
            </p:cNvSpPr>
            <p:nvPr/>
          </p:nvSpPr>
          <p:spPr bwMode="auto">
            <a:xfrm flipV="1">
              <a:off x="349250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8" name="Line 201"/>
            <p:cNvSpPr>
              <a:spLocks noChangeShapeType="1"/>
            </p:cNvSpPr>
            <p:nvPr/>
          </p:nvSpPr>
          <p:spPr bwMode="auto">
            <a:xfrm flipV="1">
              <a:off x="3503613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9" name="Line 202"/>
            <p:cNvSpPr>
              <a:spLocks noChangeShapeType="1"/>
            </p:cNvSpPr>
            <p:nvPr/>
          </p:nvSpPr>
          <p:spPr bwMode="auto">
            <a:xfrm flipV="1">
              <a:off x="3514725" y="5805488"/>
              <a:ext cx="0" cy="196850"/>
            </a:xfrm>
            <a:prstGeom prst="line">
              <a:avLst/>
            </a:prstGeom>
            <a:noFill/>
            <a:ln w="38100">
              <a:solidFill>
                <a:srgbClr val="7030A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0" name="Line 203"/>
            <p:cNvSpPr>
              <a:spLocks noChangeShapeType="1"/>
            </p:cNvSpPr>
            <p:nvPr/>
          </p:nvSpPr>
          <p:spPr bwMode="auto">
            <a:xfrm flipV="1">
              <a:off x="3527425" y="5892800"/>
              <a:ext cx="0" cy="109538"/>
            </a:xfrm>
            <a:prstGeom prst="line">
              <a:avLst/>
            </a:prstGeom>
            <a:noFill/>
            <a:ln w="38100">
              <a:solidFill>
                <a:srgbClr val="7030A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1" name="Line 204"/>
            <p:cNvSpPr>
              <a:spLocks noChangeShapeType="1"/>
            </p:cNvSpPr>
            <p:nvPr/>
          </p:nvSpPr>
          <p:spPr bwMode="auto">
            <a:xfrm flipV="1">
              <a:off x="353853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7030A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2" name="Line 205"/>
            <p:cNvSpPr>
              <a:spLocks noChangeShapeType="1"/>
            </p:cNvSpPr>
            <p:nvPr/>
          </p:nvSpPr>
          <p:spPr bwMode="auto">
            <a:xfrm flipV="1">
              <a:off x="354965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7030A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3" name="Line 206"/>
            <p:cNvSpPr>
              <a:spLocks noChangeShapeType="1"/>
            </p:cNvSpPr>
            <p:nvPr/>
          </p:nvSpPr>
          <p:spPr bwMode="auto">
            <a:xfrm flipV="1">
              <a:off x="3575050" y="5580063"/>
              <a:ext cx="0" cy="42227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4" name="Line 207"/>
            <p:cNvSpPr>
              <a:spLocks noChangeShapeType="1"/>
            </p:cNvSpPr>
            <p:nvPr/>
          </p:nvSpPr>
          <p:spPr bwMode="auto">
            <a:xfrm flipV="1">
              <a:off x="3584575" y="5922963"/>
              <a:ext cx="0" cy="7937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5" name="Line 208"/>
            <p:cNvSpPr>
              <a:spLocks noChangeShapeType="1"/>
            </p:cNvSpPr>
            <p:nvPr/>
          </p:nvSpPr>
          <p:spPr bwMode="auto">
            <a:xfrm flipV="1">
              <a:off x="3606800" y="5873750"/>
              <a:ext cx="0" cy="12858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6" name="Line 209"/>
            <p:cNvSpPr>
              <a:spLocks noChangeShapeType="1"/>
            </p:cNvSpPr>
            <p:nvPr/>
          </p:nvSpPr>
          <p:spPr bwMode="auto">
            <a:xfrm flipV="1">
              <a:off x="3617913" y="5892800"/>
              <a:ext cx="0" cy="1095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7" name="Line 210"/>
            <p:cNvSpPr>
              <a:spLocks noChangeShapeType="1"/>
            </p:cNvSpPr>
            <p:nvPr/>
          </p:nvSpPr>
          <p:spPr bwMode="auto">
            <a:xfrm flipV="1">
              <a:off x="3629025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8" name="Line 211"/>
            <p:cNvSpPr>
              <a:spLocks noChangeShapeType="1"/>
            </p:cNvSpPr>
            <p:nvPr/>
          </p:nvSpPr>
          <p:spPr bwMode="auto">
            <a:xfrm flipV="1">
              <a:off x="364013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9" name="Line 212"/>
            <p:cNvSpPr>
              <a:spLocks noChangeShapeType="1"/>
            </p:cNvSpPr>
            <p:nvPr/>
          </p:nvSpPr>
          <p:spPr bwMode="auto">
            <a:xfrm flipV="1">
              <a:off x="365125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90" name="Line 213"/>
            <p:cNvSpPr>
              <a:spLocks noChangeShapeType="1"/>
            </p:cNvSpPr>
            <p:nvPr/>
          </p:nvSpPr>
          <p:spPr bwMode="auto">
            <a:xfrm flipV="1">
              <a:off x="366236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91" name="Line 214"/>
            <p:cNvSpPr>
              <a:spLocks noChangeShapeType="1"/>
            </p:cNvSpPr>
            <p:nvPr/>
          </p:nvSpPr>
          <p:spPr bwMode="auto">
            <a:xfrm flipV="1">
              <a:off x="367506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92" name="Line 215"/>
            <p:cNvSpPr>
              <a:spLocks noChangeShapeType="1"/>
            </p:cNvSpPr>
            <p:nvPr/>
          </p:nvSpPr>
          <p:spPr bwMode="auto">
            <a:xfrm flipV="1">
              <a:off x="369887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93" name="Line 216"/>
            <p:cNvSpPr>
              <a:spLocks noChangeShapeType="1"/>
            </p:cNvSpPr>
            <p:nvPr/>
          </p:nvSpPr>
          <p:spPr bwMode="auto">
            <a:xfrm flipV="1">
              <a:off x="370998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94" name="Line 217"/>
            <p:cNvSpPr>
              <a:spLocks noChangeShapeType="1"/>
            </p:cNvSpPr>
            <p:nvPr/>
          </p:nvSpPr>
          <p:spPr bwMode="auto">
            <a:xfrm flipV="1">
              <a:off x="3721100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95" name="Line 218"/>
            <p:cNvSpPr>
              <a:spLocks noChangeShapeType="1"/>
            </p:cNvSpPr>
            <p:nvPr/>
          </p:nvSpPr>
          <p:spPr bwMode="auto">
            <a:xfrm flipV="1">
              <a:off x="3732213" y="5727700"/>
              <a:ext cx="0" cy="274638"/>
            </a:xfrm>
            <a:prstGeom prst="line">
              <a:avLst/>
            </a:prstGeom>
            <a:noFill/>
            <a:ln w="38100">
              <a:solidFill>
                <a:srgbClr val="FF0066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96" name="Line 219"/>
            <p:cNvSpPr>
              <a:spLocks noChangeShapeType="1"/>
            </p:cNvSpPr>
            <p:nvPr/>
          </p:nvSpPr>
          <p:spPr bwMode="auto">
            <a:xfrm flipV="1">
              <a:off x="3743325" y="5932488"/>
              <a:ext cx="0" cy="69850"/>
            </a:xfrm>
            <a:prstGeom prst="line">
              <a:avLst/>
            </a:prstGeom>
            <a:noFill/>
            <a:ln w="38100">
              <a:solidFill>
                <a:srgbClr val="CC0066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97" name="Line 220"/>
            <p:cNvSpPr>
              <a:spLocks noChangeShapeType="1"/>
            </p:cNvSpPr>
            <p:nvPr/>
          </p:nvSpPr>
          <p:spPr bwMode="auto">
            <a:xfrm flipV="1">
              <a:off x="375443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0066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98" name="Line 221"/>
            <p:cNvSpPr>
              <a:spLocks noChangeShapeType="1"/>
            </p:cNvSpPr>
            <p:nvPr/>
          </p:nvSpPr>
          <p:spPr bwMode="auto">
            <a:xfrm flipV="1">
              <a:off x="376555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0066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99" name="Line 222"/>
            <p:cNvSpPr>
              <a:spLocks noChangeShapeType="1"/>
            </p:cNvSpPr>
            <p:nvPr/>
          </p:nvSpPr>
          <p:spPr bwMode="auto">
            <a:xfrm flipV="1">
              <a:off x="3776663" y="5972175"/>
              <a:ext cx="0" cy="30163"/>
            </a:xfrm>
            <a:prstGeom prst="line">
              <a:avLst/>
            </a:prstGeom>
            <a:noFill/>
            <a:ln w="28575">
              <a:solidFill>
                <a:srgbClr val="FF0066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00" name="Line 223"/>
            <p:cNvSpPr>
              <a:spLocks noChangeShapeType="1"/>
            </p:cNvSpPr>
            <p:nvPr/>
          </p:nvSpPr>
          <p:spPr bwMode="auto">
            <a:xfrm flipV="1">
              <a:off x="378936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0066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01" name="Line 224"/>
            <p:cNvSpPr>
              <a:spLocks noChangeShapeType="1"/>
            </p:cNvSpPr>
            <p:nvPr/>
          </p:nvSpPr>
          <p:spPr bwMode="auto">
            <a:xfrm flipV="1">
              <a:off x="380047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0066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02" name="Line 225"/>
            <p:cNvSpPr>
              <a:spLocks noChangeShapeType="1"/>
            </p:cNvSpPr>
            <p:nvPr/>
          </p:nvSpPr>
          <p:spPr bwMode="auto">
            <a:xfrm flipV="1">
              <a:off x="381158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03" name="Line 226"/>
            <p:cNvSpPr>
              <a:spLocks noChangeShapeType="1"/>
            </p:cNvSpPr>
            <p:nvPr/>
          </p:nvSpPr>
          <p:spPr bwMode="auto">
            <a:xfrm flipV="1">
              <a:off x="382270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04" name="Line 227"/>
            <p:cNvSpPr>
              <a:spLocks noChangeShapeType="1"/>
            </p:cNvSpPr>
            <p:nvPr/>
          </p:nvSpPr>
          <p:spPr bwMode="auto">
            <a:xfrm flipV="1">
              <a:off x="3833813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05" name="Line 228"/>
            <p:cNvSpPr>
              <a:spLocks noChangeShapeType="1"/>
            </p:cNvSpPr>
            <p:nvPr/>
          </p:nvSpPr>
          <p:spPr bwMode="auto">
            <a:xfrm flipV="1">
              <a:off x="384651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06" name="Line 229"/>
            <p:cNvSpPr>
              <a:spLocks noChangeShapeType="1"/>
            </p:cNvSpPr>
            <p:nvPr/>
          </p:nvSpPr>
          <p:spPr bwMode="auto">
            <a:xfrm flipV="1">
              <a:off x="385762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07" name="Line 230"/>
            <p:cNvSpPr>
              <a:spLocks noChangeShapeType="1"/>
            </p:cNvSpPr>
            <p:nvPr/>
          </p:nvSpPr>
          <p:spPr bwMode="auto">
            <a:xfrm flipV="1">
              <a:off x="3868738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08" name="Line 231"/>
            <p:cNvSpPr>
              <a:spLocks noChangeShapeType="1"/>
            </p:cNvSpPr>
            <p:nvPr/>
          </p:nvSpPr>
          <p:spPr bwMode="auto">
            <a:xfrm flipV="1">
              <a:off x="387985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09" name="Line 232"/>
            <p:cNvSpPr>
              <a:spLocks noChangeShapeType="1"/>
            </p:cNvSpPr>
            <p:nvPr/>
          </p:nvSpPr>
          <p:spPr bwMode="auto">
            <a:xfrm flipV="1">
              <a:off x="389096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0" name="Line 233"/>
            <p:cNvSpPr>
              <a:spLocks noChangeShapeType="1"/>
            </p:cNvSpPr>
            <p:nvPr/>
          </p:nvSpPr>
          <p:spPr bwMode="auto">
            <a:xfrm flipV="1">
              <a:off x="390366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1" name="Line 234"/>
            <p:cNvSpPr>
              <a:spLocks noChangeShapeType="1"/>
            </p:cNvSpPr>
            <p:nvPr/>
          </p:nvSpPr>
          <p:spPr bwMode="auto">
            <a:xfrm flipV="1">
              <a:off x="391477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2" name="Line 235"/>
            <p:cNvSpPr>
              <a:spLocks noChangeShapeType="1"/>
            </p:cNvSpPr>
            <p:nvPr/>
          </p:nvSpPr>
          <p:spPr bwMode="auto">
            <a:xfrm flipV="1">
              <a:off x="3925888" y="5972175"/>
              <a:ext cx="0" cy="30163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3" name="Line 236"/>
            <p:cNvSpPr>
              <a:spLocks noChangeShapeType="1"/>
            </p:cNvSpPr>
            <p:nvPr/>
          </p:nvSpPr>
          <p:spPr bwMode="auto">
            <a:xfrm flipV="1">
              <a:off x="3937000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4" name="Line 237"/>
            <p:cNvSpPr>
              <a:spLocks noChangeShapeType="1"/>
            </p:cNvSpPr>
            <p:nvPr/>
          </p:nvSpPr>
          <p:spPr bwMode="auto">
            <a:xfrm flipV="1">
              <a:off x="3960813" y="5972175"/>
              <a:ext cx="0" cy="30163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5" name="Line 238"/>
            <p:cNvSpPr>
              <a:spLocks noChangeShapeType="1"/>
            </p:cNvSpPr>
            <p:nvPr/>
          </p:nvSpPr>
          <p:spPr bwMode="auto">
            <a:xfrm flipV="1">
              <a:off x="3970338" y="5922963"/>
              <a:ext cx="0" cy="7937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6" name="Line 239"/>
            <p:cNvSpPr>
              <a:spLocks noChangeShapeType="1"/>
            </p:cNvSpPr>
            <p:nvPr/>
          </p:nvSpPr>
          <p:spPr bwMode="auto">
            <a:xfrm flipV="1">
              <a:off x="3981450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7" name="Line 240"/>
            <p:cNvSpPr>
              <a:spLocks noChangeShapeType="1"/>
            </p:cNvSpPr>
            <p:nvPr/>
          </p:nvSpPr>
          <p:spPr bwMode="auto">
            <a:xfrm flipV="1">
              <a:off x="3992563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8" name="Line 241"/>
            <p:cNvSpPr>
              <a:spLocks noChangeShapeType="1"/>
            </p:cNvSpPr>
            <p:nvPr/>
          </p:nvSpPr>
          <p:spPr bwMode="auto">
            <a:xfrm flipV="1">
              <a:off x="4005263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9" name="Line 242"/>
            <p:cNvSpPr>
              <a:spLocks noChangeShapeType="1"/>
            </p:cNvSpPr>
            <p:nvPr/>
          </p:nvSpPr>
          <p:spPr bwMode="auto">
            <a:xfrm flipV="1">
              <a:off x="401796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0" name="Line 243"/>
            <p:cNvSpPr>
              <a:spLocks noChangeShapeType="1"/>
            </p:cNvSpPr>
            <p:nvPr/>
          </p:nvSpPr>
          <p:spPr bwMode="auto">
            <a:xfrm flipV="1">
              <a:off x="4029075" y="5815013"/>
              <a:ext cx="0" cy="1873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1" name="Line 244"/>
            <p:cNvSpPr>
              <a:spLocks noChangeShapeType="1"/>
            </p:cNvSpPr>
            <p:nvPr/>
          </p:nvSpPr>
          <p:spPr bwMode="auto">
            <a:xfrm flipV="1">
              <a:off x="4040188" y="5951538"/>
              <a:ext cx="0" cy="50800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2" name="Line 245"/>
            <p:cNvSpPr>
              <a:spLocks noChangeShapeType="1"/>
            </p:cNvSpPr>
            <p:nvPr/>
          </p:nvSpPr>
          <p:spPr bwMode="auto">
            <a:xfrm flipV="1">
              <a:off x="4051300" y="5824538"/>
              <a:ext cx="0" cy="177800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3" name="Line 246"/>
            <p:cNvSpPr>
              <a:spLocks noChangeShapeType="1"/>
            </p:cNvSpPr>
            <p:nvPr/>
          </p:nvSpPr>
          <p:spPr bwMode="auto">
            <a:xfrm flipV="1">
              <a:off x="406241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4" name="Line 247"/>
            <p:cNvSpPr>
              <a:spLocks noChangeShapeType="1"/>
            </p:cNvSpPr>
            <p:nvPr/>
          </p:nvSpPr>
          <p:spPr bwMode="auto">
            <a:xfrm flipV="1">
              <a:off x="407511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5" name="Line 248"/>
            <p:cNvSpPr>
              <a:spLocks noChangeShapeType="1"/>
            </p:cNvSpPr>
            <p:nvPr/>
          </p:nvSpPr>
          <p:spPr bwMode="auto">
            <a:xfrm flipV="1">
              <a:off x="4084638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6" name="Line 249"/>
            <p:cNvSpPr>
              <a:spLocks noChangeShapeType="1"/>
            </p:cNvSpPr>
            <p:nvPr/>
          </p:nvSpPr>
          <p:spPr bwMode="auto">
            <a:xfrm flipV="1">
              <a:off x="4095750" y="4508500"/>
              <a:ext cx="0" cy="14938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7" name="Line 250"/>
            <p:cNvSpPr>
              <a:spLocks noChangeShapeType="1"/>
            </p:cNvSpPr>
            <p:nvPr/>
          </p:nvSpPr>
          <p:spPr bwMode="auto">
            <a:xfrm flipV="1">
              <a:off x="4106863" y="5962650"/>
              <a:ext cx="0" cy="3968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8" name="Line 251"/>
            <p:cNvSpPr>
              <a:spLocks noChangeShapeType="1"/>
            </p:cNvSpPr>
            <p:nvPr/>
          </p:nvSpPr>
          <p:spPr bwMode="auto">
            <a:xfrm flipV="1">
              <a:off x="4117975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9" name="Line 252"/>
            <p:cNvSpPr>
              <a:spLocks noChangeShapeType="1"/>
            </p:cNvSpPr>
            <p:nvPr/>
          </p:nvSpPr>
          <p:spPr bwMode="auto">
            <a:xfrm flipV="1">
              <a:off x="412908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0" name="Line 253"/>
            <p:cNvSpPr>
              <a:spLocks noChangeShapeType="1"/>
            </p:cNvSpPr>
            <p:nvPr/>
          </p:nvSpPr>
          <p:spPr bwMode="auto">
            <a:xfrm flipV="1">
              <a:off x="414178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1" name="Line 254"/>
            <p:cNvSpPr>
              <a:spLocks noChangeShapeType="1"/>
            </p:cNvSpPr>
            <p:nvPr/>
          </p:nvSpPr>
          <p:spPr bwMode="auto">
            <a:xfrm flipV="1">
              <a:off x="4198938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2" name="Line 255"/>
            <p:cNvSpPr>
              <a:spLocks noChangeShapeType="1"/>
            </p:cNvSpPr>
            <p:nvPr/>
          </p:nvSpPr>
          <p:spPr bwMode="auto">
            <a:xfrm flipV="1">
              <a:off x="421005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3" name="Line 256"/>
            <p:cNvSpPr>
              <a:spLocks noChangeShapeType="1"/>
            </p:cNvSpPr>
            <p:nvPr/>
          </p:nvSpPr>
          <p:spPr bwMode="auto">
            <a:xfrm flipV="1">
              <a:off x="422116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4" name="Line 257"/>
            <p:cNvSpPr>
              <a:spLocks noChangeShapeType="1"/>
            </p:cNvSpPr>
            <p:nvPr/>
          </p:nvSpPr>
          <p:spPr bwMode="auto">
            <a:xfrm flipV="1">
              <a:off x="423227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5" name="Line 258"/>
            <p:cNvSpPr>
              <a:spLocks noChangeShapeType="1"/>
            </p:cNvSpPr>
            <p:nvPr/>
          </p:nvSpPr>
          <p:spPr bwMode="auto">
            <a:xfrm flipV="1">
              <a:off x="425608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6" name="Line 259"/>
            <p:cNvSpPr>
              <a:spLocks noChangeShapeType="1"/>
            </p:cNvSpPr>
            <p:nvPr/>
          </p:nvSpPr>
          <p:spPr bwMode="auto">
            <a:xfrm flipV="1">
              <a:off x="427831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7" name="Line 260"/>
            <p:cNvSpPr>
              <a:spLocks noChangeShapeType="1"/>
            </p:cNvSpPr>
            <p:nvPr/>
          </p:nvSpPr>
          <p:spPr bwMode="auto">
            <a:xfrm flipV="1">
              <a:off x="430053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8" name="Line 261"/>
            <p:cNvSpPr>
              <a:spLocks noChangeShapeType="1"/>
            </p:cNvSpPr>
            <p:nvPr/>
          </p:nvSpPr>
          <p:spPr bwMode="auto">
            <a:xfrm flipV="1">
              <a:off x="431323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9" name="Line 262"/>
            <p:cNvSpPr>
              <a:spLocks noChangeShapeType="1"/>
            </p:cNvSpPr>
            <p:nvPr/>
          </p:nvSpPr>
          <p:spPr bwMode="auto">
            <a:xfrm flipV="1">
              <a:off x="4324350" y="5942013"/>
              <a:ext cx="0" cy="603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0" name="Line 263"/>
            <p:cNvSpPr>
              <a:spLocks noChangeShapeType="1"/>
            </p:cNvSpPr>
            <p:nvPr/>
          </p:nvSpPr>
          <p:spPr bwMode="auto">
            <a:xfrm flipV="1">
              <a:off x="4335463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1" name="Line 264"/>
            <p:cNvSpPr>
              <a:spLocks noChangeShapeType="1"/>
            </p:cNvSpPr>
            <p:nvPr/>
          </p:nvSpPr>
          <p:spPr bwMode="auto">
            <a:xfrm flipV="1">
              <a:off x="4346575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2" name="Line 265"/>
            <p:cNvSpPr>
              <a:spLocks noChangeShapeType="1"/>
            </p:cNvSpPr>
            <p:nvPr/>
          </p:nvSpPr>
          <p:spPr bwMode="auto">
            <a:xfrm flipV="1">
              <a:off x="4360863" y="5972175"/>
              <a:ext cx="0" cy="30163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3" name="Line 266"/>
            <p:cNvSpPr>
              <a:spLocks noChangeShapeType="1"/>
            </p:cNvSpPr>
            <p:nvPr/>
          </p:nvSpPr>
          <p:spPr bwMode="auto">
            <a:xfrm flipV="1">
              <a:off x="4370388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4" name="Line 267"/>
            <p:cNvSpPr>
              <a:spLocks noChangeShapeType="1"/>
            </p:cNvSpPr>
            <p:nvPr/>
          </p:nvSpPr>
          <p:spPr bwMode="auto">
            <a:xfrm flipV="1">
              <a:off x="438150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5" name="Line 268"/>
            <p:cNvSpPr>
              <a:spLocks noChangeShapeType="1"/>
            </p:cNvSpPr>
            <p:nvPr/>
          </p:nvSpPr>
          <p:spPr bwMode="auto">
            <a:xfrm flipV="1">
              <a:off x="4392613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6" name="Line 269"/>
            <p:cNvSpPr>
              <a:spLocks noChangeShapeType="1"/>
            </p:cNvSpPr>
            <p:nvPr/>
          </p:nvSpPr>
          <p:spPr bwMode="auto">
            <a:xfrm flipV="1">
              <a:off x="440372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7" name="Line 270"/>
            <p:cNvSpPr>
              <a:spLocks noChangeShapeType="1"/>
            </p:cNvSpPr>
            <p:nvPr/>
          </p:nvSpPr>
          <p:spPr bwMode="auto">
            <a:xfrm flipV="1">
              <a:off x="4414838" y="5972175"/>
              <a:ext cx="0" cy="30163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8" name="Line 271"/>
            <p:cNvSpPr>
              <a:spLocks noChangeShapeType="1"/>
            </p:cNvSpPr>
            <p:nvPr/>
          </p:nvSpPr>
          <p:spPr bwMode="auto">
            <a:xfrm flipV="1">
              <a:off x="442595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9" name="Line 272"/>
            <p:cNvSpPr>
              <a:spLocks noChangeShapeType="1"/>
            </p:cNvSpPr>
            <p:nvPr/>
          </p:nvSpPr>
          <p:spPr bwMode="auto">
            <a:xfrm flipV="1">
              <a:off x="443706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0" name="Line 273"/>
            <p:cNvSpPr>
              <a:spLocks noChangeShapeType="1"/>
            </p:cNvSpPr>
            <p:nvPr/>
          </p:nvSpPr>
          <p:spPr bwMode="auto">
            <a:xfrm flipV="1">
              <a:off x="4448175" y="5099050"/>
              <a:ext cx="0" cy="903288"/>
            </a:xfrm>
            <a:prstGeom prst="line">
              <a:avLst/>
            </a:prstGeom>
            <a:noFill/>
            <a:ln w="38100">
              <a:solidFill>
                <a:srgbClr val="7030A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1" name="Line 274"/>
            <p:cNvSpPr>
              <a:spLocks noChangeShapeType="1"/>
            </p:cNvSpPr>
            <p:nvPr/>
          </p:nvSpPr>
          <p:spPr bwMode="auto">
            <a:xfrm flipV="1">
              <a:off x="4460875" y="5756275"/>
              <a:ext cx="0" cy="246063"/>
            </a:xfrm>
            <a:prstGeom prst="line">
              <a:avLst/>
            </a:prstGeom>
            <a:noFill/>
            <a:ln w="38100">
              <a:solidFill>
                <a:srgbClr val="7030A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2" name="Line 275"/>
            <p:cNvSpPr>
              <a:spLocks noChangeShapeType="1"/>
            </p:cNvSpPr>
            <p:nvPr/>
          </p:nvSpPr>
          <p:spPr bwMode="auto">
            <a:xfrm flipV="1">
              <a:off x="4475163" y="5942013"/>
              <a:ext cx="0" cy="60325"/>
            </a:xfrm>
            <a:prstGeom prst="line">
              <a:avLst/>
            </a:prstGeom>
            <a:noFill/>
            <a:ln w="28575">
              <a:solidFill>
                <a:srgbClr val="7030A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3" name="Line 276"/>
            <p:cNvSpPr>
              <a:spLocks noChangeShapeType="1"/>
            </p:cNvSpPr>
            <p:nvPr/>
          </p:nvSpPr>
          <p:spPr bwMode="auto">
            <a:xfrm flipV="1">
              <a:off x="449580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7030A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4" name="Line 277"/>
            <p:cNvSpPr>
              <a:spLocks noChangeShapeType="1"/>
            </p:cNvSpPr>
            <p:nvPr/>
          </p:nvSpPr>
          <p:spPr bwMode="auto">
            <a:xfrm flipV="1">
              <a:off x="451802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5" name="Line 278"/>
            <p:cNvSpPr>
              <a:spLocks noChangeShapeType="1"/>
            </p:cNvSpPr>
            <p:nvPr/>
          </p:nvSpPr>
          <p:spPr bwMode="auto">
            <a:xfrm flipV="1">
              <a:off x="4529138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6" name="Line 279"/>
            <p:cNvSpPr>
              <a:spLocks noChangeShapeType="1"/>
            </p:cNvSpPr>
            <p:nvPr/>
          </p:nvSpPr>
          <p:spPr bwMode="auto">
            <a:xfrm flipV="1">
              <a:off x="4540250" y="5922963"/>
              <a:ext cx="0" cy="7937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7" name="Line 280"/>
            <p:cNvSpPr>
              <a:spLocks noChangeShapeType="1"/>
            </p:cNvSpPr>
            <p:nvPr/>
          </p:nvSpPr>
          <p:spPr bwMode="auto">
            <a:xfrm flipV="1">
              <a:off x="455136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8" name="Line 281"/>
            <p:cNvSpPr>
              <a:spLocks noChangeShapeType="1"/>
            </p:cNvSpPr>
            <p:nvPr/>
          </p:nvSpPr>
          <p:spPr bwMode="auto">
            <a:xfrm flipV="1">
              <a:off x="457517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9" name="Line 282"/>
            <p:cNvSpPr>
              <a:spLocks noChangeShapeType="1"/>
            </p:cNvSpPr>
            <p:nvPr/>
          </p:nvSpPr>
          <p:spPr bwMode="auto">
            <a:xfrm flipV="1">
              <a:off x="458470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0" name="Line 283"/>
            <p:cNvSpPr>
              <a:spLocks noChangeShapeType="1"/>
            </p:cNvSpPr>
            <p:nvPr/>
          </p:nvSpPr>
          <p:spPr bwMode="auto">
            <a:xfrm flipV="1">
              <a:off x="459740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1" name="Line 284"/>
            <p:cNvSpPr>
              <a:spLocks noChangeShapeType="1"/>
            </p:cNvSpPr>
            <p:nvPr/>
          </p:nvSpPr>
          <p:spPr bwMode="auto">
            <a:xfrm flipV="1">
              <a:off x="460851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2" name="Line 285"/>
            <p:cNvSpPr>
              <a:spLocks noChangeShapeType="1"/>
            </p:cNvSpPr>
            <p:nvPr/>
          </p:nvSpPr>
          <p:spPr bwMode="auto">
            <a:xfrm flipV="1">
              <a:off x="462121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3" name="Line 286"/>
            <p:cNvSpPr>
              <a:spLocks noChangeShapeType="1"/>
            </p:cNvSpPr>
            <p:nvPr/>
          </p:nvSpPr>
          <p:spPr bwMode="auto">
            <a:xfrm flipV="1">
              <a:off x="465455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4" name="Line 287"/>
            <p:cNvSpPr>
              <a:spLocks noChangeShapeType="1"/>
            </p:cNvSpPr>
            <p:nvPr/>
          </p:nvSpPr>
          <p:spPr bwMode="auto">
            <a:xfrm flipV="1">
              <a:off x="4665663" y="5892800"/>
              <a:ext cx="0" cy="109538"/>
            </a:xfrm>
            <a:prstGeom prst="line">
              <a:avLst/>
            </a:prstGeom>
            <a:noFill/>
            <a:ln w="38100">
              <a:solidFill>
                <a:srgbClr val="FF0066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5" name="Line 288"/>
            <p:cNvSpPr>
              <a:spLocks noChangeShapeType="1"/>
            </p:cNvSpPr>
            <p:nvPr/>
          </p:nvSpPr>
          <p:spPr bwMode="auto">
            <a:xfrm flipV="1">
              <a:off x="4676775" y="5962650"/>
              <a:ext cx="0" cy="39688"/>
            </a:xfrm>
            <a:prstGeom prst="line">
              <a:avLst/>
            </a:prstGeom>
            <a:noFill/>
            <a:ln w="28575">
              <a:solidFill>
                <a:srgbClr val="CC0066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6" name="Line 289"/>
            <p:cNvSpPr>
              <a:spLocks noChangeShapeType="1"/>
            </p:cNvSpPr>
            <p:nvPr/>
          </p:nvSpPr>
          <p:spPr bwMode="auto">
            <a:xfrm flipV="1">
              <a:off x="4689475" y="5981700"/>
              <a:ext cx="0" cy="20638"/>
            </a:xfrm>
            <a:prstGeom prst="line">
              <a:avLst/>
            </a:prstGeom>
            <a:noFill/>
            <a:ln w="38100">
              <a:solidFill>
                <a:srgbClr val="CC0066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7" name="Line 290"/>
            <p:cNvSpPr>
              <a:spLocks noChangeShapeType="1"/>
            </p:cNvSpPr>
            <p:nvPr/>
          </p:nvSpPr>
          <p:spPr bwMode="auto">
            <a:xfrm flipV="1">
              <a:off x="475615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CC0066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8" name="Line 291"/>
            <p:cNvSpPr>
              <a:spLocks noChangeShapeType="1"/>
            </p:cNvSpPr>
            <p:nvPr/>
          </p:nvSpPr>
          <p:spPr bwMode="auto">
            <a:xfrm flipV="1">
              <a:off x="480377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9" name="Line 292"/>
            <p:cNvSpPr>
              <a:spLocks noChangeShapeType="1"/>
            </p:cNvSpPr>
            <p:nvPr/>
          </p:nvSpPr>
          <p:spPr bwMode="auto">
            <a:xfrm flipV="1">
              <a:off x="486092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0" name="Line 293"/>
            <p:cNvSpPr>
              <a:spLocks noChangeShapeType="1"/>
            </p:cNvSpPr>
            <p:nvPr/>
          </p:nvSpPr>
          <p:spPr bwMode="auto">
            <a:xfrm flipV="1">
              <a:off x="488156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1" name="Line 294"/>
            <p:cNvSpPr>
              <a:spLocks noChangeShapeType="1"/>
            </p:cNvSpPr>
            <p:nvPr/>
          </p:nvSpPr>
          <p:spPr bwMode="auto">
            <a:xfrm flipV="1">
              <a:off x="490378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2" name="Line 295"/>
            <p:cNvSpPr>
              <a:spLocks noChangeShapeType="1"/>
            </p:cNvSpPr>
            <p:nvPr/>
          </p:nvSpPr>
          <p:spPr bwMode="auto">
            <a:xfrm flipV="1">
              <a:off x="491490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3" name="Line 296"/>
            <p:cNvSpPr>
              <a:spLocks noChangeShapeType="1"/>
            </p:cNvSpPr>
            <p:nvPr/>
          </p:nvSpPr>
          <p:spPr bwMode="auto">
            <a:xfrm flipV="1">
              <a:off x="492601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4" name="Line 297"/>
            <p:cNvSpPr>
              <a:spLocks noChangeShapeType="1"/>
            </p:cNvSpPr>
            <p:nvPr/>
          </p:nvSpPr>
          <p:spPr bwMode="auto">
            <a:xfrm flipV="1">
              <a:off x="495141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5" name="Line 298"/>
            <p:cNvSpPr>
              <a:spLocks noChangeShapeType="1"/>
            </p:cNvSpPr>
            <p:nvPr/>
          </p:nvSpPr>
          <p:spPr bwMode="auto">
            <a:xfrm flipV="1">
              <a:off x="496252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6" name="Line 299"/>
            <p:cNvSpPr>
              <a:spLocks noChangeShapeType="1"/>
            </p:cNvSpPr>
            <p:nvPr/>
          </p:nvSpPr>
          <p:spPr bwMode="auto">
            <a:xfrm flipV="1">
              <a:off x="498475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7" name="Line 300"/>
            <p:cNvSpPr>
              <a:spLocks noChangeShapeType="1"/>
            </p:cNvSpPr>
            <p:nvPr/>
          </p:nvSpPr>
          <p:spPr bwMode="auto">
            <a:xfrm flipV="1">
              <a:off x="499586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8" name="Line 301"/>
            <p:cNvSpPr>
              <a:spLocks noChangeShapeType="1"/>
            </p:cNvSpPr>
            <p:nvPr/>
          </p:nvSpPr>
          <p:spPr bwMode="auto">
            <a:xfrm flipV="1">
              <a:off x="5018088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9" name="Line 302"/>
            <p:cNvSpPr>
              <a:spLocks noChangeShapeType="1"/>
            </p:cNvSpPr>
            <p:nvPr/>
          </p:nvSpPr>
          <p:spPr bwMode="auto">
            <a:xfrm flipV="1">
              <a:off x="5053013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0" name="Line 303"/>
            <p:cNvSpPr>
              <a:spLocks noChangeShapeType="1"/>
            </p:cNvSpPr>
            <p:nvPr/>
          </p:nvSpPr>
          <p:spPr bwMode="auto">
            <a:xfrm flipV="1">
              <a:off x="506412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1" name="Line 304"/>
            <p:cNvSpPr>
              <a:spLocks noChangeShapeType="1"/>
            </p:cNvSpPr>
            <p:nvPr/>
          </p:nvSpPr>
          <p:spPr bwMode="auto">
            <a:xfrm flipV="1">
              <a:off x="5075238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2" name="Line 305"/>
            <p:cNvSpPr>
              <a:spLocks noChangeShapeType="1"/>
            </p:cNvSpPr>
            <p:nvPr/>
          </p:nvSpPr>
          <p:spPr bwMode="auto">
            <a:xfrm flipV="1">
              <a:off x="508635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3" name="Line 306"/>
            <p:cNvSpPr>
              <a:spLocks noChangeShapeType="1"/>
            </p:cNvSpPr>
            <p:nvPr/>
          </p:nvSpPr>
          <p:spPr bwMode="auto">
            <a:xfrm flipV="1">
              <a:off x="509905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4" name="Line 307"/>
            <p:cNvSpPr>
              <a:spLocks noChangeShapeType="1"/>
            </p:cNvSpPr>
            <p:nvPr/>
          </p:nvSpPr>
          <p:spPr bwMode="auto">
            <a:xfrm flipV="1">
              <a:off x="511016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5" name="Line 308"/>
            <p:cNvSpPr>
              <a:spLocks noChangeShapeType="1"/>
            </p:cNvSpPr>
            <p:nvPr/>
          </p:nvSpPr>
          <p:spPr bwMode="auto">
            <a:xfrm flipV="1">
              <a:off x="5121275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6" name="Line 309"/>
            <p:cNvSpPr>
              <a:spLocks noChangeShapeType="1"/>
            </p:cNvSpPr>
            <p:nvPr/>
          </p:nvSpPr>
          <p:spPr bwMode="auto">
            <a:xfrm flipV="1">
              <a:off x="5132388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7" name="Line 310"/>
            <p:cNvSpPr>
              <a:spLocks noChangeShapeType="1"/>
            </p:cNvSpPr>
            <p:nvPr/>
          </p:nvSpPr>
          <p:spPr bwMode="auto">
            <a:xfrm flipV="1">
              <a:off x="514350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8" name="Line 311"/>
            <p:cNvSpPr>
              <a:spLocks noChangeShapeType="1"/>
            </p:cNvSpPr>
            <p:nvPr/>
          </p:nvSpPr>
          <p:spPr bwMode="auto">
            <a:xfrm flipV="1">
              <a:off x="515620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9" name="Line 312"/>
            <p:cNvSpPr>
              <a:spLocks noChangeShapeType="1"/>
            </p:cNvSpPr>
            <p:nvPr/>
          </p:nvSpPr>
          <p:spPr bwMode="auto">
            <a:xfrm flipV="1">
              <a:off x="5167313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0" name="Line 313"/>
            <p:cNvSpPr>
              <a:spLocks noChangeShapeType="1"/>
            </p:cNvSpPr>
            <p:nvPr/>
          </p:nvSpPr>
          <p:spPr bwMode="auto">
            <a:xfrm flipV="1">
              <a:off x="517842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1" name="Line 314"/>
            <p:cNvSpPr>
              <a:spLocks noChangeShapeType="1"/>
            </p:cNvSpPr>
            <p:nvPr/>
          </p:nvSpPr>
          <p:spPr bwMode="auto">
            <a:xfrm flipV="1">
              <a:off x="518953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2" name="Line 315"/>
            <p:cNvSpPr>
              <a:spLocks noChangeShapeType="1"/>
            </p:cNvSpPr>
            <p:nvPr/>
          </p:nvSpPr>
          <p:spPr bwMode="auto">
            <a:xfrm flipV="1">
              <a:off x="524668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3" name="Line 316"/>
            <p:cNvSpPr>
              <a:spLocks noChangeShapeType="1"/>
            </p:cNvSpPr>
            <p:nvPr/>
          </p:nvSpPr>
          <p:spPr bwMode="auto">
            <a:xfrm flipV="1">
              <a:off x="5257800" y="5873750"/>
              <a:ext cx="0" cy="12858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4" name="Line 317"/>
            <p:cNvSpPr>
              <a:spLocks noChangeShapeType="1"/>
            </p:cNvSpPr>
            <p:nvPr/>
          </p:nvSpPr>
          <p:spPr bwMode="auto">
            <a:xfrm flipV="1">
              <a:off x="5270500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5" name="Line 318"/>
            <p:cNvSpPr>
              <a:spLocks noChangeShapeType="1"/>
            </p:cNvSpPr>
            <p:nvPr/>
          </p:nvSpPr>
          <p:spPr bwMode="auto">
            <a:xfrm flipV="1">
              <a:off x="529272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6" name="Line 319"/>
            <p:cNvSpPr>
              <a:spLocks noChangeShapeType="1"/>
            </p:cNvSpPr>
            <p:nvPr/>
          </p:nvSpPr>
          <p:spPr bwMode="auto">
            <a:xfrm flipV="1">
              <a:off x="530383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7" name="Line 320"/>
            <p:cNvSpPr>
              <a:spLocks noChangeShapeType="1"/>
            </p:cNvSpPr>
            <p:nvPr/>
          </p:nvSpPr>
          <p:spPr bwMode="auto">
            <a:xfrm flipV="1">
              <a:off x="532606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8" name="Line 321"/>
            <p:cNvSpPr>
              <a:spLocks noChangeShapeType="1"/>
            </p:cNvSpPr>
            <p:nvPr/>
          </p:nvSpPr>
          <p:spPr bwMode="auto">
            <a:xfrm flipV="1">
              <a:off x="5337175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9" name="Line 322"/>
            <p:cNvSpPr>
              <a:spLocks noChangeShapeType="1"/>
            </p:cNvSpPr>
            <p:nvPr/>
          </p:nvSpPr>
          <p:spPr bwMode="auto">
            <a:xfrm flipV="1">
              <a:off x="5360988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7030A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0" name="Line 323"/>
            <p:cNvSpPr>
              <a:spLocks noChangeShapeType="1"/>
            </p:cNvSpPr>
            <p:nvPr/>
          </p:nvSpPr>
          <p:spPr bwMode="auto">
            <a:xfrm flipV="1">
              <a:off x="5370513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7030A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1" name="Line 324"/>
            <p:cNvSpPr>
              <a:spLocks noChangeShapeType="1"/>
            </p:cNvSpPr>
            <p:nvPr/>
          </p:nvSpPr>
          <p:spPr bwMode="auto">
            <a:xfrm flipV="1">
              <a:off x="5381625" y="3014663"/>
              <a:ext cx="0" cy="2987675"/>
            </a:xfrm>
            <a:prstGeom prst="line">
              <a:avLst/>
            </a:prstGeom>
            <a:noFill/>
            <a:ln w="38100">
              <a:solidFill>
                <a:srgbClr val="7030A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2" name="Line 325"/>
            <p:cNvSpPr>
              <a:spLocks noChangeShapeType="1"/>
            </p:cNvSpPr>
            <p:nvPr/>
          </p:nvSpPr>
          <p:spPr bwMode="auto">
            <a:xfrm flipV="1">
              <a:off x="5394325" y="4911725"/>
              <a:ext cx="0" cy="1090613"/>
            </a:xfrm>
            <a:prstGeom prst="line">
              <a:avLst/>
            </a:prstGeom>
            <a:noFill/>
            <a:ln w="38100">
              <a:solidFill>
                <a:srgbClr val="7030A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3" name="Line 326"/>
            <p:cNvSpPr>
              <a:spLocks noChangeShapeType="1"/>
            </p:cNvSpPr>
            <p:nvPr/>
          </p:nvSpPr>
          <p:spPr bwMode="auto">
            <a:xfrm flipV="1">
              <a:off x="5407025" y="5845175"/>
              <a:ext cx="0" cy="157163"/>
            </a:xfrm>
            <a:prstGeom prst="line">
              <a:avLst/>
            </a:prstGeom>
            <a:noFill/>
            <a:ln w="28575">
              <a:solidFill>
                <a:srgbClr val="7030A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4" name="Line 327"/>
            <p:cNvSpPr>
              <a:spLocks noChangeShapeType="1"/>
            </p:cNvSpPr>
            <p:nvPr/>
          </p:nvSpPr>
          <p:spPr bwMode="auto">
            <a:xfrm flipV="1">
              <a:off x="541813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7030A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5" name="Line 328"/>
            <p:cNvSpPr>
              <a:spLocks noChangeShapeType="1"/>
            </p:cNvSpPr>
            <p:nvPr/>
          </p:nvSpPr>
          <p:spPr bwMode="auto">
            <a:xfrm flipV="1">
              <a:off x="546258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0066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6" name="Line 329"/>
            <p:cNvSpPr>
              <a:spLocks noChangeShapeType="1"/>
            </p:cNvSpPr>
            <p:nvPr/>
          </p:nvSpPr>
          <p:spPr bwMode="auto">
            <a:xfrm flipV="1">
              <a:off x="547528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0066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7" name="Line 330"/>
            <p:cNvSpPr>
              <a:spLocks noChangeShapeType="1"/>
            </p:cNvSpPr>
            <p:nvPr/>
          </p:nvSpPr>
          <p:spPr bwMode="auto">
            <a:xfrm flipV="1">
              <a:off x="5484813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0066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8" name="Line 331"/>
            <p:cNvSpPr>
              <a:spLocks noChangeShapeType="1"/>
            </p:cNvSpPr>
            <p:nvPr/>
          </p:nvSpPr>
          <p:spPr bwMode="auto">
            <a:xfrm flipV="1">
              <a:off x="5497513" y="5922963"/>
              <a:ext cx="0" cy="79375"/>
            </a:xfrm>
            <a:prstGeom prst="line">
              <a:avLst/>
            </a:prstGeom>
            <a:noFill/>
            <a:ln w="38100">
              <a:solidFill>
                <a:srgbClr val="FF0066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9" name="Line 332"/>
            <p:cNvSpPr>
              <a:spLocks noChangeShapeType="1"/>
            </p:cNvSpPr>
            <p:nvPr/>
          </p:nvSpPr>
          <p:spPr bwMode="auto">
            <a:xfrm flipV="1">
              <a:off x="5508625" y="5962650"/>
              <a:ext cx="0" cy="39688"/>
            </a:xfrm>
            <a:prstGeom prst="line">
              <a:avLst/>
            </a:prstGeom>
            <a:noFill/>
            <a:ln w="28575">
              <a:solidFill>
                <a:srgbClr val="FF0066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10" name="Line 333"/>
            <p:cNvSpPr>
              <a:spLocks noChangeShapeType="1"/>
            </p:cNvSpPr>
            <p:nvPr/>
          </p:nvSpPr>
          <p:spPr bwMode="auto">
            <a:xfrm flipV="1">
              <a:off x="5519738" y="5962650"/>
              <a:ext cx="0" cy="39688"/>
            </a:xfrm>
            <a:prstGeom prst="line">
              <a:avLst/>
            </a:prstGeom>
            <a:noFill/>
            <a:ln w="38100">
              <a:solidFill>
                <a:srgbClr val="FF0066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11" name="Line 334"/>
            <p:cNvSpPr>
              <a:spLocks noChangeShapeType="1"/>
            </p:cNvSpPr>
            <p:nvPr/>
          </p:nvSpPr>
          <p:spPr bwMode="auto">
            <a:xfrm flipV="1">
              <a:off x="555307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0066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12" name="Line 335"/>
            <p:cNvSpPr>
              <a:spLocks noChangeShapeType="1"/>
            </p:cNvSpPr>
            <p:nvPr/>
          </p:nvSpPr>
          <p:spPr bwMode="auto">
            <a:xfrm flipV="1">
              <a:off x="559911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13" name="Line 336"/>
            <p:cNvSpPr>
              <a:spLocks noChangeShapeType="1"/>
            </p:cNvSpPr>
            <p:nvPr/>
          </p:nvSpPr>
          <p:spPr bwMode="auto">
            <a:xfrm flipV="1">
              <a:off x="561181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14" name="Line 337"/>
            <p:cNvSpPr>
              <a:spLocks noChangeShapeType="1"/>
            </p:cNvSpPr>
            <p:nvPr/>
          </p:nvSpPr>
          <p:spPr bwMode="auto">
            <a:xfrm flipV="1">
              <a:off x="563403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15" name="Line 338"/>
            <p:cNvSpPr>
              <a:spLocks noChangeShapeType="1"/>
            </p:cNvSpPr>
            <p:nvPr/>
          </p:nvSpPr>
          <p:spPr bwMode="auto">
            <a:xfrm flipV="1">
              <a:off x="566737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16" name="Line 339"/>
            <p:cNvSpPr>
              <a:spLocks noChangeShapeType="1"/>
            </p:cNvSpPr>
            <p:nvPr/>
          </p:nvSpPr>
          <p:spPr bwMode="auto">
            <a:xfrm flipV="1">
              <a:off x="5678488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17" name="Line 340"/>
            <p:cNvSpPr>
              <a:spLocks noChangeShapeType="1"/>
            </p:cNvSpPr>
            <p:nvPr/>
          </p:nvSpPr>
          <p:spPr bwMode="auto">
            <a:xfrm flipV="1">
              <a:off x="572611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18" name="Line 341"/>
            <p:cNvSpPr>
              <a:spLocks noChangeShapeType="1"/>
            </p:cNvSpPr>
            <p:nvPr/>
          </p:nvSpPr>
          <p:spPr bwMode="auto">
            <a:xfrm flipV="1">
              <a:off x="573722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19" name="Line 342"/>
            <p:cNvSpPr>
              <a:spLocks noChangeShapeType="1"/>
            </p:cNvSpPr>
            <p:nvPr/>
          </p:nvSpPr>
          <p:spPr bwMode="auto">
            <a:xfrm flipV="1">
              <a:off x="574833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0" name="Line 343"/>
            <p:cNvSpPr>
              <a:spLocks noChangeShapeType="1"/>
            </p:cNvSpPr>
            <p:nvPr/>
          </p:nvSpPr>
          <p:spPr bwMode="auto">
            <a:xfrm flipV="1">
              <a:off x="576103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1" name="Line 344"/>
            <p:cNvSpPr>
              <a:spLocks noChangeShapeType="1"/>
            </p:cNvSpPr>
            <p:nvPr/>
          </p:nvSpPr>
          <p:spPr bwMode="auto">
            <a:xfrm flipV="1">
              <a:off x="577056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2" name="Line 345"/>
            <p:cNvSpPr>
              <a:spLocks noChangeShapeType="1"/>
            </p:cNvSpPr>
            <p:nvPr/>
          </p:nvSpPr>
          <p:spPr bwMode="auto">
            <a:xfrm flipV="1">
              <a:off x="581501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3" name="Line 346"/>
            <p:cNvSpPr>
              <a:spLocks noChangeShapeType="1"/>
            </p:cNvSpPr>
            <p:nvPr/>
          </p:nvSpPr>
          <p:spPr bwMode="auto">
            <a:xfrm flipV="1">
              <a:off x="583723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4" name="Line 347"/>
            <p:cNvSpPr>
              <a:spLocks noChangeShapeType="1"/>
            </p:cNvSpPr>
            <p:nvPr/>
          </p:nvSpPr>
          <p:spPr bwMode="auto">
            <a:xfrm flipV="1">
              <a:off x="586105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5" name="Line 348"/>
            <p:cNvSpPr>
              <a:spLocks noChangeShapeType="1"/>
            </p:cNvSpPr>
            <p:nvPr/>
          </p:nvSpPr>
          <p:spPr bwMode="auto">
            <a:xfrm flipV="1">
              <a:off x="589597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6" name="Line 349"/>
            <p:cNvSpPr>
              <a:spLocks noChangeShapeType="1"/>
            </p:cNvSpPr>
            <p:nvPr/>
          </p:nvSpPr>
          <p:spPr bwMode="auto">
            <a:xfrm flipV="1">
              <a:off x="5940425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7" name="Line 350"/>
            <p:cNvSpPr>
              <a:spLocks noChangeShapeType="1"/>
            </p:cNvSpPr>
            <p:nvPr/>
          </p:nvSpPr>
          <p:spPr bwMode="auto">
            <a:xfrm flipV="1">
              <a:off x="5953125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8" name="Line 351"/>
            <p:cNvSpPr>
              <a:spLocks noChangeShapeType="1"/>
            </p:cNvSpPr>
            <p:nvPr/>
          </p:nvSpPr>
          <p:spPr bwMode="auto">
            <a:xfrm flipV="1">
              <a:off x="597535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9" name="Line 352"/>
            <p:cNvSpPr>
              <a:spLocks noChangeShapeType="1"/>
            </p:cNvSpPr>
            <p:nvPr/>
          </p:nvSpPr>
          <p:spPr bwMode="auto">
            <a:xfrm flipV="1">
              <a:off x="598646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0" name="Line 353"/>
            <p:cNvSpPr>
              <a:spLocks noChangeShapeType="1"/>
            </p:cNvSpPr>
            <p:nvPr/>
          </p:nvSpPr>
          <p:spPr bwMode="auto">
            <a:xfrm flipV="1">
              <a:off x="600868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1" name="Line 354"/>
            <p:cNvSpPr>
              <a:spLocks noChangeShapeType="1"/>
            </p:cNvSpPr>
            <p:nvPr/>
          </p:nvSpPr>
          <p:spPr bwMode="auto">
            <a:xfrm flipV="1">
              <a:off x="603250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2" name="Line 355"/>
            <p:cNvSpPr>
              <a:spLocks noChangeShapeType="1"/>
            </p:cNvSpPr>
            <p:nvPr/>
          </p:nvSpPr>
          <p:spPr bwMode="auto">
            <a:xfrm flipV="1">
              <a:off x="604361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3" name="Line 356"/>
            <p:cNvSpPr>
              <a:spLocks noChangeShapeType="1"/>
            </p:cNvSpPr>
            <p:nvPr/>
          </p:nvSpPr>
          <p:spPr bwMode="auto">
            <a:xfrm flipV="1">
              <a:off x="605472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4" name="Line 357"/>
            <p:cNvSpPr>
              <a:spLocks noChangeShapeType="1"/>
            </p:cNvSpPr>
            <p:nvPr/>
          </p:nvSpPr>
          <p:spPr bwMode="auto">
            <a:xfrm flipV="1">
              <a:off x="6078538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5" name="Line 358"/>
            <p:cNvSpPr>
              <a:spLocks noChangeShapeType="1"/>
            </p:cNvSpPr>
            <p:nvPr/>
          </p:nvSpPr>
          <p:spPr bwMode="auto">
            <a:xfrm flipV="1">
              <a:off x="610076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6" name="Line 359"/>
            <p:cNvSpPr>
              <a:spLocks noChangeShapeType="1"/>
            </p:cNvSpPr>
            <p:nvPr/>
          </p:nvSpPr>
          <p:spPr bwMode="auto">
            <a:xfrm flipV="1">
              <a:off x="611187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7" name="Line 360"/>
            <p:cNvSpPr>
              <a:spLocks noChangeShapeType="1"/>
            </p:cNvSpPr>
            <p:nvPr/>
          </p:nvSpPr>
          <p:spPr bwMode="auto">
            <a:xfrm flipV="1">
              <a:off x="612298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8" name="Line 361"/>
            <p:cNvSpPr>
              <a:spLocks noChangeShapeType="1"/>
            </p:cNvSpPr>
            <p:nvPr/>
          </p:nvSpPr>
          <p:spPr bwMode="auto">
            <a:xfrm flipV="1">
              <a:off x="615632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9" name="Line 362"/>
            <p:cNvSpPr>
              <a:spLocks noChangeShapeType="1"/>
            </p:cNvSpPr>
            <p:nvPr/>
          </p:nvSpPr>
          <p:spPr bwMode="auto">
            <a:xfrm flipV="1">
              <a:off x="616743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0" name="Line 363"/>
            <p:cNvSpPr>
              <a:spLocks noChangeShapeType="1"/>
            </p:cNvSpPr>
            <p:nvPr/>
          </p:nvSpPr>
          <p:spPr bwMode="auto">
            <a:xfrm flipV="1">
              <a:off x="617855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1" name="Line 364"/>
            <p:cNvSpPr>
              <a:spLocks noChangeShapeType="1"/>
            </p:cNvSpPr>
            <p:nvPr/>
          </p:nvSpPr>
          <p:spPr bwMode="auto">
            <a:xfrm flipV="1">
              <a:off x="6192838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2" name="Line 365"/>
            <p:cNvSpPr>
              <a:spLocks noChangeShapeType="1"/>
            </p:cNvSpPr>
            <p:nvPr/>
          </p:nvSpPr>
          <p:spPr bwMode="auto">
            <a:xfrm flipV="1">
              <a:off x="6203950" y="4027488"/>
              <a:ext cx="0" cy="1974850"/>
            </a:xfrm>
            <a:prstGeom prst="line">
              <a:avLst/>
            </a:prstGeom>
            <a:noFill/>
            <a:ln w="38100">
              <a:solidFill>
                <a:srgbClr val="7030A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3" name="Line 366"/>
            <p:cNvSpPr>
              <a:spLocks noChangeShapeType="1"/>
            </p:cNvSpPr>
            <p:nvPr/>
          </p:nvSpPr>
          <p:spPr bwMode="auto">
            <a:xfrm flipV="1">
              <a:off x="6215063" y="5256213"/>
              <a:ext cx="0" cy="746125"/>
            </a:xfrm>
            <a:prstGeom prst="line">
              <a:avLst/>
            </a:prstGeom>
            <a:noFill/>
            <a:ln w="38100">
              <a:solidFill>
                <a:srgbClr val="7030A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4" name="Line 367"/>
            <p:cNvSpPr>
              <a:spLocks noChangeShapeType="1"/>
            </p:cNvSpPr>
            <p:nvPr/>
          </p:nvSpPr>
          <p:spPr bwMode="auto">
            <a:xfrm flipV="1">
              <a:off x="623728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5" name="Line 368"/>
            <p:cNvSpPr>
              <a:spLocks noChangeShapeType="1"/>
            </p:cNvSpPr>
            <p:nvPr/>
          </p:nvSpPr>
          <p:spPr bwMode="auto">
            <a:xfrm flipV="1">
              <a:off x="628173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6" name="Line 369"/>
            <p:cNvSpPr>
              <a:spLocks noChangeShapeType="1"/>
            </p:cNvSpPr>
            <p:nvPr/>
          </p:nvSpPr>
          <p:spPr bwMode="auto">
            <a:xfrm flipV="1">
              <a:off x="6305550" y="5922963"/>
              <a:ext cx="0" cy="7937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7" name="Line 370"/>
            <p:cNvSpPr>
              <a:spLocks noChangeShapeType="1"/>
            </p:cNvSpPr>
            <p:nvPr/>
          </p:nvSpPr>
          <p:spPr bwMode="auto">
            <a:xfrm flipV="1">
              <a:off x="6318250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8" name="Line 371"/>
            <p:cNvSpPr>
              <a:spLocks noChangeShapeType="1"/>
            </p:cNvSpPr>
            <p:nvPr/>
          </p:nvSpPr>
          <p:spPr bwMode="auto">
            <a:xfrm flipV="1">
              <a:off x="632777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9" name="Line 372"/>
            <p:cNvSpPr>
              <a:spLocks noChangeShapeType="1"/>
            </p:cNvSpPr>
            <p:nvPr/>
          </p:nvSpPr>
          <p:spPr bwMode="auto">
            <a:xfrm flipV="1">
              <a:off x="637540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50" name="Line 373"/>
            <p:cNvSpPr>
              <a:spLocks noChangeShapeType="1"/>
            </p:cNvSpPr>
            <p:nvPr/>
          </p:nvSpPr>
          <p:spPr bwMode="auto">
            <a:xfrm flipV="1">
              <a:off x="6432550" y="5845175"/>
              <a:ext cx="0" cy="157163"/>
            </a:xfrm>
            <a:prstGeom prst="line">
              <a:avLst/>
            </a:prstGeom>
            <a:noFill/>
            <a:ln w="38100">
              <a:solidFill>
                <a:srgbClr val="FF0066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51" name="Line 374"/>
            <p:cNvSpPr>
              <a:spLocks noChangeShapeType="1"/>
            </p:cNvSpPr>
            <p:nvPr/>
          </p:nvSpPr>
          <p:spPr bwMode="auto">
            <a:xfrm flipV="1">
              <a:off x="6442075" y="5932488"/>
              <a:ext cx="0" cy="69850"/>
            </a:xfrm>
            <a:prstGeom prst="line">
              <a:avLst/>
            </a:prstGeom>
            <a:noFill/>
            <a:ln w="38100">
              <a:solidFill>
                <a:srgbClr val="FF0066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52" name="Line 375"/>
            <p:cNvSpPr>
              <a:spLocks noChangeShapeType="1"/>
            </p:cNvSpPr>
            <p:nvPr/>
          </p:nvSpPr>
          <p:spPr bwMode="auto">
            <a:xfrm flipV="1">
              <a:off x="645318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0066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53" name="Line 376"/>
            <p:cNvSpPr>
              <a:spLocks noChangeShapeType="1"/>
            </p:cNvSpPr>
            <p:nvPr/>
          </p:nvSpPr>
          <p:spPr bwMode="auto">
            <a:xfrm flipV="1">
              <a:off x="651033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54" name="Line 377"/>
            <p:cNvSpPr>
              <a:spLocks noChangeShapeType="1"/>
            </p:cNvSpPr>
            <p:nvPr/>
          </p:nvSpPr>
          <p:spPr bwMode="auto">
            <a:xfrm flipV="1">
              <a:off x="654685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55" name="Line 378"/>
            <p:cNvSpPr>
              <a:spLocks noChangeShapeType="1"/>
            </p:cNvSpPr>
            <p:nvPr/>
          </p:nvSpPr>
          <p:spPr bwMode="auto">
            <a:xfrm flipV="1">
              <a:off x="656748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56" name="Line 379"/>
            <p:cNvSpPr>
              <a:spLocks noChangeShapeType="1"/>
            </p:cNvSpPr>
            <p:nvPr/>
          </p:nvSpPr>
          <p:spPr bwMode="auto">
            <a:xfrm flipV="1">
              <a:off x="660082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57" name="Line 380"/>
            <p:cNvSpPr>
              <a:spLocks noChangeShapeType="1"/>
            </p:cNvSpPr>
            <p:nvPr/>
          </p:nvSpPr>
          <p:spPr bwMode="auto">
            <a:xfrm flipV="1">
              <a:off x="663416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58" name="Line 381"/>
            <p:cNvSpPr>
              <a:spLocks noChangeShapeType="1"/>
            </p:cNvSpPr>
            <p:nvPr/>
          </p:nvSpPr>
          <p:spPr bwMode="auto">
            <a:xfrm flipV="1">
              <a:off x="666115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59" name="Line 382"/>
            <p:cNvSpPr>
              <a:spLocks noChangeShapeType="1"/>
            </p:cNvSpPr>
            <p:nvPr/>
          </p:nvSpPr>
          <p:spPr bwMode="auto">
            <a:xfrm flipV="1">
              <a:off x="667067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60" name="Line 383"/>
            <p:cNvSpPr>
              <a:spLocks noChangeShapeType="1"/>
            </p:cNvSpPr>
            <p:nvPr/>
          </p:nvSpPr>
          <p:spPr bwMode="auto">
            <a:xfrm flipV="1">
              <a:off x="668178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61" name="Line 384"/>
            <p:cNvSpPr>
              <a:spLocks noChangeShapeType="1"/>
            </p:cNvSpPr>
            <p:nvPr/>
          </p:nvSpPr>
          <p:spPr bwMode="auto">
            <a:xfrm flipV="1">
              <a:off x="670401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62" name="Line 385"/>
            <p:cNvSpPr>
              <a:spLocks noChangeShapeType="1"/>
            </p:cNvSpPr>
            <p:nvPr/>
          </p:nvSpPr>
          <p:spPr bwMode="auto">
            <a:xfrm flipV="1">
              <a:off x="672623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63" name="Line 386"/>
            <p:cNvSpPr>
              <a:spLocks noChangeShapeType="1"/>
            </p:cNvSpPr>
            <p:nvPr/>
          </p:nvSpPr>
          <p:spPr bwMode="auto">
            <a:xfrm flipV="1">
              <a:off x="679450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64" name="Line 387"/>
            <p:cNvSpPr>
              <a:spLocks noChangeShapeType="1"/>
            </p:cNvSpPr>
            <p:nvPr/>
          </p:nvSpPr>
          <p:spPr bwMode="auto">
            <a:xfrm flipV="1">
              <a:off x="680561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65" name="Line 388"/>
            <p:cNvSpPr>
              <a:spLocks noChangeShapeType="1"/>
            </p:cNvSpPr>
            <p:nvPr/>
          </p:nvSpPr>
          <p:spPr bwMode="auto">
            <a:xfrm flipV="1">
              <a:off x="681831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66" name="Line 389"/>
            <p:cNvSpPr>
              <a:spLocks noChangeShapeType="1"/>
            </p:cNvSpPr>
            <p:nvPr/>
          </p:nvSpPr>
          <p:spPr bwMode="auto">
            <a:xfrm flipV="1">
              <a:off x="682942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67" name="Line 390"/>
            <p:cNvSpPr>
              <a:spLocks noChangeShapeType="1"/>
            </p:cNvSpPr>
            <p:nvPr/>
          </p:nvSpPr>
          <p:spPr bwMode="auto">
            <a:xfrm flipV="1">
              <a:off x="691991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68" name="Line 391"/>
            <p:cNvSpPr>
              <a:spLocks noChangeShapeType="1"/>
            </p:cNvSpPr>
            <p:nvPr/>
          </p:nvSpPr>
          <p:spPr bwMode="auto">
            <a:xfrm flipV="1">
              <a:off x="693261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69" name="Line 392"/>
            <p:cNvSpPr>
              <a:spLocks noChangeShapeType="1"/>
            </p:cNvSpPr>
            <p:nvPr/>
          </p:nvSpPr>
          <p:spPr bwMode="auto">
            <a:xfrm flipV="1">
              <a:off x="6989763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70" name="Line 393"/>
            <p:cNvSpPr>
              <a:spLocks noChangeShapeType="1"/>
            </p:cNvSpPr>
            <p:nvPr/>
          </p:nvSpPr>
          <p:spPr bwMode="auto">
            <a:xfrm flipV="1">
              <a:off x="7000875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71" name="Line 394"/>
            <p:cNvSpPr>
              <a:spLocks noChangeShapeType="1"/>
            </p:cNvSpPr>
            <p:nvPr/>
          </p:nvSpPr>
          <p:spPr bwMode="auto">
            <a:xfrm flipV="1">
              <a:off x="701198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72" name="Line 395"/>
            <p:cNvSpPr>
              <a:spLocks noChangeShapeType="1"/>
            </p:cNvSpPr>
            <p:nvPr/>
          </p:nvSpPr>
          <p:spPr bwMode="auto">
            <a:xfrm flipV="1">
              <a:off x="703421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73" name="Line 396"/>
            <p:cNvSpPr>
              <a:spLocks noChangeShapeType="1"/>
            </p:cNvSpPr>
            <p:nvPr/>
          </p:nvSpPr>
          <p:spPr bwMode="auto">
            <a:xfrm flipV="1">
              <a:off x="7046913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74" name="Line 397"/>
            <p:cNvSpPr>
              <a:spLocks noChangeShapeType="1"/>
            </p:cNvSpPr>
            <p:nvPr/>
          </p:nvSpPr>
          <p:spPr bwMode="auto">
            <a:xfrm flipV="1">
              <a:off x="7056438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75" name="Line 398"/>
            <p:cNvSpPr>
              <a:spLocks noChangeShapeType="1"/>
            </p:cNvSpPr>
            <p:nvPr/>
          </p:nvSpPr>
          <p:spPr bwMode="auto">
            <a:xfrm flipV="1">
              <a:off x="7067550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76" name="Line 399"/>
            <p:cNvSpPr>
              <a:spLocks noChangeShapeType="1"/>
            </p:cNvSpPr>
            <p:nvPr/>
          </p:nvSpPr>
          <p:spPr bwMode="auto">
            <a:xfrm flipV="1">
              <a:off x="710406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77" name="Line 400"/>
            <p:cNvSpPr>
              <a:spLocks noChangeShapeType="1"/>
            </p:cNvSpPr>
            <p:nvPr/>
          </p:nvSpPr>
          <p:spPr bwMode="auto">
            <a:xfrm flipV="1">
              <a:off x="7126288" y="5932488"/>
              <a:ext cx="0" cy="69850"/>
            </a:xfrm>
            <a:prstGeom prst="line">
              <a:avLst/>
            </a:prstGeom>
            <a:noFill/>
            <a:ln w="38100">
              <a:solidFill>
                <a:srgbClr val="CC0066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78" name="Line 401"/>
            <p:cNvSpPr>
              <a:spLocks noChangeShapeType="1"/>
            </p:cNvSpPr>
            <p:nvPr/>
          </p:nvSpPr>
          <p:spPr bwMode="auto">
            <a:xfrm flipV="1">
              <a:off x="7137400" y="5981700"/>
              <a:ext cx="0" cy="20638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79" name="Line 402"/>
            <p:cNvSpPr>
              <a:spLocks noChangeShapeType="1"/>
            </p:cNvSpPr>
            <p:nvPr/>
          </p:nvSpPr>
          <p:spPr bwMode="auto">
            <a:xfrm flipV="1">
              <a:off x="7148513" y="5992813"/>
              <a:ext cx="0" cy="9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0" name="Line 403"/>
            <p:cNvSpPr>
              <a:spLocks noChangeShapeType="1"/>
            </p:cNvSpPr>
            <p:nvPr/>
          </p:nvSpPr>
          <p:spPr bwMode="auto">
            <a:xfrm flipV="1">
              <a:off x="721836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1" name="Line 404"/>
            <p:cNvSpPr>
              <a:spLocks noChangeShapeType="1"/>
            </p:cNvSpPr>
            <p:nvPr/>
          </p:nvSpPr>
          <p:spPr bwMode="auto">
            <a:xfrm flipV="1">
              <a:off x="722788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2" name="Line 405"/>
            <p:cNvSpPr>
              <a:spLocks noChangeShapeType="1"/>
            </p:cNvSpPr>
            <p:nvPr/>
          </p:nvSpPr>
          <p:spPr bwMode="auto">
            <a:xfrm flipV="1">
              <a:off x="7239000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FFFF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3" name="Line 406"/>
            <p:cNvSpPr>
              <a:spLocks noChangeShapeType="1"/>
            </p:cNvSpPr>
            <p:nvPr/>
          </p:nvSpPr>
          <p:spPr bwMode="auto">
            <a:xfrm flipV="1">
              <a:off x="7250113" y="5775325"/>
              <a:ext cx="0" cy="227013"/>
            </a:xfrm>
            <a:prstGeom prst="line">
              <a:avLst/>
            </a:prstGeom>
            <a:noFill/>
            <a:ln w="38100">
              <a:solidFill>
                <a:srgbClr val="7030A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4" name="Line 407"/>
            <p:cNvSpPr>
              <a:spLocks noChangeShapeType="1"/>
            </p:cNvSpPr>
            <p:nvPr/>
          </p:nvSpPr>
          <p:spPr bwMode="auto">
            <a:xfrm flipV="1">
              <a:off x="7261225" y="5873750"/>
              <a:ext cx="0" cy="128588"/>
            </a:xfrm>
            <a:prstGeom prst="line">
              <a:avLst/>
            </a:prstGeom>
            <a:noFill/>
            <a:ln w="38100">
              <a:solidFill>
                <a:srgbClr val="7030A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5" name="Line 408"/>
            <p:cNvSpPr>
              <a:spLocks noChangeShapeType="1"/>
            </p:cNvSpPr>
            <p:nvPr/>
          </p:nvSpPr>
          <p:spPr bwMode="auto">
            <a:xfrm flipV="1">
              <a:off x="7272338" y="5892800"/>
              <a:ext cx="0" cy="109538"/>
            </a:xfrm>
            <a:prstGeom prst="line">
              <a:avLst/>
            </a:prstGeom>
            <a:noFill/>
            <a:ln w="38100">
              <a:solidFill>
                <a:srgbClr val="7030A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6" name="Line 409"/>
            <p:cNvSpPr>
              <a:spLocks noChangeShapeType="1"/>
            </p:cNvSpPr>
            <p:nvPr/>
          </p:nvSpPr>
          <p:spPr bwMode="auto">
            <a:xfrm flipV="1">
              <a:off x="7285038" y="5981700"/>
              <a:ext cx="0" cy="20638"/>
            </a:xfrm>
            <a:prstGeom prst="line">
              <a:avLst/>
            </a:prstGeom>
            <a:noFill/>
            <a:ln w="28575">
              <a:solidFill>
                <a:srgbClr val="7030A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7" name="Line 410"/>
            <p:cNvSpPr>
              <a:spLocks noChangeShapeType="1"/>
            </p:cNvSpPr>
            <p:nvPr/>
          </p:nvSpPr>
          <p:spPr bwMode="auto">
            <a:xfrm flipV="1">
              <a:off x="736441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8" name="Line 411"/>
            <p:cNvSpPr>
              <a:spLocks noChangeShapeType="1"/>
            </p:cNvSpPr>
            <p:nvPr/>
          </p:nvSpPr>
          <p:spPr bwMode="auto">
            <a:xfrm flipV="1">
              <a:off x="737552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9" name="Line 412"/>
            <p:cNvSpPr>
              <a:spLocks noChangeShapeType="1"/>
            </p:cNvSpPr>
            <p:nvPr/>
          </p:nvSpPr>
          <p:spPr bwMode="auto">
            <a:xfrm flipV="1">
              <a:off x="738663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90" name="Line 413"/>
            <p:cNvSpPr>
              <a:spLocks noChangeShapeType="1"/>
            </p:cNvSpPr>
            <p:nvPr/>
          </p:nvSpPr>
          <p:spPr bwMode="auto">
            <a:xfrm flipV="1">
              <a:off x="743267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91" name="Line 414"/>
            <p:cNvSpPr>
              <a:spLocks noChangeShapeType="1"/>
            </p:cNvSpPr>
            <p:nvPr/>
          </p:nvSpPr>
          <p:spPr bwMode="auto">
            <a:xfrm flipV="1">
              <a:off x="7683500" y="5951538"/>
              <a:ext cx="0" cy="50800"/>
            </a:xfrm>
            <a:prstGeom prst="line">
              <a:avLst/>
            </a:prstGeom>
            <a:noFill/>
            <a:ln w="38100">
              <a:solidFill>
                <a:srgbClr val="7030A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92" name="Line 415"/>
            <p:cNvSpPr>
              <a:spLocks noChangeShapeType="1"/>
            </p:cNvSpPr>
            <p:nvPr/>
          </p:nvSpPr>
          <p:spPr bwMode="auto">
            <a:xfrm flipV="1">
              <a:off x="7694613" y="5981700"/>
              <a:ext cx="0" cy="20638"/>
            </a:xfrm>
            <a:prstGeom prst="line">
              <a:avLst/>
            </a:prstGeom>
            <a:noFill/>
            <a:ln w="38100">
              <a:solidFill>
                <a:srgbClr val="7030A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93" name="Line 416"/>
            <p:cNvSpPr>
              <a:spLocks noChangeShapeType="1"/>
            </p:cNvSpPr>
            <p:nvPr/>
          </p:nvSpPr>
          <p:spPr bwMode="auto">
            <a:xfrm flipV="1">
              <a:off x="7762875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94" name="Line 417"/>
            <p:cNvSpPr>
              <a:spLocks noChangeShapeType="1"/>
            </p:cNvSpPr>
            <p:nvPr/>
          </p:nvSpPr>
          <p:spPr bwMode="auto">
            <a:xfrm flipV="1">
              <a:off x="778668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95" name="Line 418"/>
            <p:cNvSpPr>
              <a:spLocks noChangeShapeType="1"/>
            </p:cNvSpPr>
            <p:nvPr/>
          </p:nvSpPr>
          <p:spPr bwMode="auto">
            <a:xfrm flipV="1">
              <a:off x="805815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96" name="Line 419"/>
            <p:cNvSpPr>
              <a:spLocks noChangeShapeType="1"/>
            </p:cNvSpPr>
            <p:nvPr/>
          </p:nvSpPr>
          <p:spPr bwMode="auto">
            <a:xfrm flipV="1">
              <a:off x="8172450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97" name="Line 420"/>
            <p:cNvSpPr>
              <a:spLocks noChangeShapeType="1"/>
            </p:cNvSpPr>
            <p:nvPr/>
          </p:nvSpPr>
          <p:spPr bwMode="auto">
            <a:xfrm flipV="1">
              <a:off x="8275638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98" name="Line 421"/>
            <p:cNvSpPr>
              <a:spLocks noChangeShapeType="1"/>
            </p:cNvSpPr>
            <p:nvPr/>
          </p:nvSpPr>
          <p:spPr bwMode="auto">
            <a:xfrm flipV="1">
              <a:off x="8513763" y="5992813"/>
              <a:ext cx="0" cy="952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99" name="Line 422"/>
            <p:cNvSpPr>
              <a:spLocks noChangeShapeType="1"/>
            </p:cNvSpPr>
            <p:nvPr/>
          </p:nvSpPr>
          <p:spPr bwMode="auto">
            <a:xfrm>
              <a:off x="5292725" y="6016625"/>
              <a:ext cx="0" cy="8096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00" name="Line 423"/>
            <p:cNvSpPr>
              <a:spLocks noChangeShapeType="1"/>
            </p:cNvSpPr>
            <p:nvPr/>
          </p:nvSpPr>
          <p:spPr bwMode="auto">
            <a:xfrm>
              <a:off x="3492500" y="6016625"/>
              <a:ext cx="0" cy="8096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01" name="Line 424"/>
            <p:cNvSpPr>
              <a:spLocks noChangeShapeType="1"/>
            </p:cNvSpPr>
            <p:nvPr/>
          </p:nvSpPr>
          <p:spPr bwMode="auto">
            <a:xfrm>
              <a:off x="1684338" y="6016625"/>
              <a:ext cx="0" cy="8096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02" name="Line 425"/>
            <p:cNvSpPr>
              <a:spLocks noChangeShapeType="1"/>
            </p:cNvSpPr>
            <p:nvPr/>
          </p:nvSpPr>
          <p:spPr bwMode="auto">
            <a:xfrm>
              <a:off x="1033463" y="6010275"/>
              <a:ext cx="0" cy="2381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03" name="Line 426"/>
            <p:cNvSpPr>
              <a:spLocks noChangeShapeType="1"/>
            </p:cNvSpPr>
            <p:nvPr/>
          </p:nvSpPr>
          <p:spPr bwMode="auto">
            <a:xfrm>
              <a:off x="7100888" y="6016625"/>
              <a:ext cx="0" cy="8096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04" name="Line 427"/>
            <p:cNvSpPr>
              <a:spLocks noChangeShapeType="1"/>
            </p:cNvSpPr>
            <p:nvPr/>
          </p:nvSpPr>
          <p:spPr bwMode="auto">
            <a:xfrm>
              <a:off x="828675" y="3028950"/>
              <a:ext cx="204787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05" name="Line 428"/>
            <p:cNvSpPr>
              <a:spLocks noChangeShapeType="1"/>
            </p:cNvSpPr>
            <p:nvPr/>
          </p:nvSpPr>
          <p:spPr bwMode="auto">
            <a:xfrm>
              <a:off x="812800" y="6019800"/>
              <a:ext cx="206375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06" name="Line 429"/>
            <p:cNvSpPr>
              <a:spLocks noChangeShapeType="1"/>
            </p:cNvSpPr>
            <p:nvPr/>
          </p:nvSpPr>
          <p:spPr bwMode="auto">
            <a:xfrm>
              <a:off x="1035050" y="5972175"/>
              <a:ext cx="0" cy="13493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07" name="Line 430"/>
            <p:cNvSpPr>
              <a:spLocks noChangeShapeType="1"/>
            </p:cNvSpPr>
            <p:nvPr/>
          </p:nvSpPr>
          <p:spPr bwMode="auto">
            <a:xfrm>
              <a:off x="1022350" y="6019800"/>
              <a:ext cx="801370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08" name="Line 431"/>
            <p:cNvSpPr>
              <a:spLocks noChangeShapeType="1"/>
            </p:cNvSpPr>
            <p:nvPr/>
          </p:nvSpPr>
          <p:spPr bwMode="auto">
            <a:xfrm flipV="1">
              <a:off x="1035050" y="3033713"/>
              <a:ext cx="0" cy="30067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09" name="Rectangle 432"/>
            <p:cNvSpPr>
              <a:spLocks noChangeArrowheads="1"/>
            </p:cNvSpPr>
            <p:nvPr/>
          </p:nvSpPr>
          <p:spPr bwMode="auto">
            <a:xfrm rot="16200000">
              <a:off x="-493403" y="4451615"/>
              <a:ext cx="2247282" cy="3391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1600" dirty="0"/>
                <a:t>% Relative Abundance</a:t>
              </a:r>
            </a:p>
          </p:txBody>
        </p:sp>
        <p:sp>
          <p:nvSpPr>
            <p:cNvPr id="910" name="Rectangle 433"/>
            <p:cNvSpPr>
              <a:spLocks noChangeArrowheads="1"/>
            </p:cNvSpPr>
            <p:nvPr/>
          </p:nvSpPr>
          <p:spPr bwMode="auto">
            <a:xfrm>
              <a:off x="300038" y="2916238"/>
              <a:ext cx="56515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1800" dirty="0"/>
                <a:t>100</a:t>
              </a:r>
            </a:p>
          </p:txBody>
        </p:sp>
        <p:sp>
          <p:nvSpPr>
            <p:cNvPr id="911" name="Rectangle 434"/>
            <p:cNvSpPr>
              <a:spLocks noChangeArrowheads="1"/>
            </p:cNvSpPr>
            <p:nvPr/>
          </p:nvSpPr>
          <p:spPr bwMode="auto">
            <a:xfrm>
              <a:off x="490538" y="5888038"/>
              <a:ext cx="312737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1800"/>
                <a:t>0</a:t>
              </a:r>
            </a:p>
          </p:txBody>
        </p:sp>
        <p:sp>
          <p:nvSpPr>
            <p:cNvPr id="912" name="Rectangle 435"/>
            <p:cNvSpPr>
              <a:spLocks noChangeArrowheads="1"/>
            </p:cNvSpPr>
            <p:nvPr/>
          </p:nvSpPr>
          <p:spPr bwMode="auto">
            <a:xfrm>
              <a:off x="1335088" y="6108700"/>
              <a:ext cx="56515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1800"/>
                <a:t>250</a:t>
              </a:r>
            </a:p>
          </p:txBody>
        </p:sp>
        <p:sp>
          <p:nvSpPr>
            <p:cNvPr id="913" name="Rectangle 436"/>
            <p:cNvSpPr>
              <a:spLocks noChangeArrowheads="1"/>
            </p:cNvSpPr>
            <p:nvPr/>
          </p:nvSpPr>
          <p:spPr bwMode="auto">
            <a:xfrm>
              <a:off x="3143250" y="6108700"/>
              <a:ext cx="56515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1800"/>
                <a:t>500</a:t>
              </a:r>
            </a:p>
          </p:txBody>
        </p:sp>
        <p:sp>
          <p:nvSpPr>
            <p:cNvPr id="914" name="Rectangle 437"/>
            <p:cNvSpPr>
              <a:spLocks noChangeArrowheads="1"/>
            </p:cNvSpPr>
            <p:nvPr/>
          </p:nvSpPr>
          <p:spPr bwMode="auto">
            <a:xfrm>
              <a:off x="4941888" y="6108700"/>
              <a:ext cx="56515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1800"/>
                <a:t>750</a:t>
              </a:r>
            </a:p>
          </p:txBody>
        </p:sp>
        <p:sp>
          <p:nvSpPr>
            <p:cNvPr id="915" name="Rectangle 438"/>
            <p:cNvSpPr>
              <a:spLocks noChangeArrowheads="1"/>
            </p:cNvSpPr>
            <p:nvPr/>
          </p:nvSpPr>
          <p:spPr bwMode="auto">
            <a:xfrm>
              <a:off x="6662738" y="6108700"/>
              <a:ext cx="69215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1800"/>
                <a:t>1000</a:t>
              </a:r>
            </a:p>
          </p:txBody>
        </p:sp>
        <p:sp>
          <p:nvSpPr>
            <p:cNvPr id="916" name="Rectangle 450"/>
            <p:cNvSpPr>
              <a:spLocks noChangeArrowheads="1"/>
            </p:cNvSpPr>
            <p:nvPr/>
          </p:nvSpPr>
          <p:spPr bwMode="auto">
            <a:xfrm>
              <a:off x="3568700" y="4081463"/>
              <a:ext cx="1125537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1800">
                  <a:solidFill>
                    <a:srgbClr val="FFFFFF"/>
                  </a:solidFill>
                </a:rPr>
                <a:t>[M+2H]</a:t>
              </a:r>
              <a:r>
                <a:rPr lang="en-US" sz="1800" baseline="30000">
                  <a:solidFill>
                    <a:srgbClr val="FFFFFF"/>
                  </a:solidFill>
                </a:rPr>
                <a:t>2+</a:t>
              </a:r>
            </a:p>
          </p:txBody>
        </p:sp>
        <p:sp>
          <p:nvSpPr>
            <p:cNvPr id="917" name="Rectangle 443"/>
            <p:cNvSpPr>
              <a:spLocks noChangeArrowheads="1"/>
            </p:cNvSpPr>
            <p:nvPr/>
          </p:nvSpPr>
          <p:spPr bwMode="auto">
            <a:xfrm>
              <a:off x="5105400" y="2654300"/>
              <a:ext cx="570669" cy="3699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1800">
                  <a:solidFill>
                    <a:srgbClr val="7030A0"/>
                  </a:solidFill>
                </a:rPr>
                <a:t>762</a:t>
              </a:r>
              <a:endParaRPr lang="en-US" sz="1800" baseline="-25000">
                <a:solidFill>
                  <a:srgbClr val="7030A0"/>
                </a:solidFill>
              </a:endParaRPr>
            </a:p>
          </p:txBody>
        </p:sp>
        <p:sp>
          <p:nvSpPr>
            <p:cNvPr id="918" name="Rectangle 439"/>
            <p:cNvSpPr>
              <a:spLocks noChangeArrowheads="1"/>
            </p:cNvSpPr>
            <p:nvPr/>
          </p:nvSpPr>
          <p:spPr bwMode="auto">
            <a:xfrm>
              <a:off x="1368425" y="5202238"/>
              <a:ext cx="570669" cy="3699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1800" dirty="0">
                  <a:solidFill>
                    <a:srgbClr val="7030A0"/>
                  </a:solidFill>
                </a:rPr>
                <a:t>260</a:t>
              </a:r>
              <a:endParaRPr lang="en-US" sz="1800" baseline="-25000" dirty="0">
                <a:solidFill>
                  <a:srgbClr val="7030A0"/>
                </a:solidFill>
              </a:endParaRPr>
            </a:p>
          </p:txBody>
        </p:sp>
        <p:sp>
          <p:nvSpPr>
            <p:cNvPr id="919" name="Rectangle 440"/>
            <p:cNvSpPr>
              <a:spLocks noChangeArrowheads="1"/>
            </p:cNvSpPr>
            <p:nvPr/>
          </p:nvSpPr>
          <p:spPr bwMode="auto">
            <a:xfrm>
              <a:off x="2235200" y="5232400"/>
              <a:ext cx="570669" cy="3699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1800">
                  <a:solidFill>
                    <a:srgbClr val="7030A0"/>
                  </a:solidFill>
                </a:rPr>
                <a:t>389</a:t>
              </a:r>
              <a:endParaRPr lang="en-US" sz="1800" baseline="-25000">
                <a:solidFill>
                  <a:srgbClr val="7030A0"/>
                </a:solidFill>
              </a:endParaRPr>
            </a:p>
          </p:txBody>
        </p:sp>
        <p:sp>
          <p:nvSpPr>
            <p:cNvPr id="920" name="Rectangle 441"/>
            <p:cNvSpPr>
              <a:spLocks noChangeArrowheads="1"/>
            </p:cNvSpPr>
            <p:nvPr/>
          </p:nvSpPr>
          <p:spPr bwMode="auto">
            <a:xfrm>
              <a:off x="3086100" y="5334000"/>
              <a:ext cx="570669" cy="3699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1800">
                  <a:solidFill>
                    <a:srgbClr val="7030A0"/>
                  </a:solidFill>
                </a:rPr>
                <a:t>504</a:t>
              </a:r>
              <a:endParaRPr lang="en-US" sz="1800" baseline="-25000">
                <a:solidFill>
                  <a:srgbClr val="7030A0"/>
                </a:solidFill>
              </a:endParaRPr>
            </a:p>
          </p:txBody>
        </p:sp>
        <p:sp>
          <p:nvSpPr>
            <p:cNvPr id="921" name="Rectangle 442"/>
            <p:cNvSpPr>
              <a:spLocks noChangeArrowheads="1"/>
            </p:cNvSpPr>
            <p:nvPr/>
          </p:nvSpPr>
          <p:spPr bwMode="auto">
            <a:xfrm>
              <a:off x="4165600" y="4714875"/>
              <a:ext cx="570669" cy="3699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1800">
                  <a:solidFill>
                    <a:srgbClr val="7030A0"/>
                  </a:solidFill>
                </a:rPr>
                <a:t>633</a:t>
              </a:r>
              <a:endParaRPr lang="en-US" sz="1800" baseline="-25000">
                <a:solidFill>
                  <a:srgbClr val="7030A0"/>
                </a:solidFill>
              </a:endParaRPr>
            </a:p>
          </p:txBody>
        </p:sp>
        <p:sp>
          <p:nvSpPr>
            <p:cNvPr id="922" name="Rectangle 444"/>
            <p:cNvSpPr>
              <a:spLocks noChangeArrowheads="1"/>
            </p:cNvSpPr>
            <p:nvPr/>
          </p:nvSpPr>
          <p:spPr bwMode="auto">
            <a:xfrm>
              <a:off x="5930900" y="3616325"/>
              <a:ext cx="570669" cy="3699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1800">
                  <a:solidFill>
                    <a:srgbClr val="7030A0"/>
                  </a:solidFill>
                </a:rPr>
                <a:t>875</a:t>
              </a:r>
              <a:endParaRPr lang="en-US" sz="1800" baseline="-25000">
                <a:solidFill>
                  <a:srgbClr val="7030A0"/>
                </a:solidFill>
              </a:endParaRPr>
            </a:p>
          </p:txBody>
        </p:sp>
        <p:sp>
          <p:nvSpPr>
            <p:cNvPr id="923" name="Rectangle 445"/>
            <p:cNvSpPr>
              <a:spLocks noChangeArrowheads="1"/>
            </p:cNvSpPr>
            <p:nvPr/>
          </p:nvSpPr>
          <p:spPr bwMode="auto">
            <a:xfrm>
              <a:off x="1676400" y="4875213"/>
              <a:ext cx="570669" cy="3699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1800">
                  <a:solidFill>
                    <a:srgbClr val="FF0066"/>
                  </a:solidFill>
                </a:rPr>
                <a:t>292</a:t>
              </a:r>
              <a:endParaRPr lang="en-US" sz="1800" baseline="-25000">
                <a:solidFill>
                  <a:srgbClr val="FF0066"/>
                </a:solidFill>
              </a:endParaRPr>
            </a:p>
          </p:txBody>
        </p:sp>
        <p:sp>
          <p:nvSpPr>
            <p:cNvPr id="924" name="Rectangle 446"/>
            <p:cNvSpPr>
              <a:spLocks noChangeArrowheads="1"/>
            </p:cNvSpPr>
            <p:nvPr/>
          </p:nvSpPr>
          <p:spPr bwMode="auto">
            <a:xfrm>
              <a:off x="2517775" y="5029200"/>
              <a:ext cx="570669" cy="3699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1800">
                  <a:solidFill>
                    <a:srgbClr val="FF0066"/>
                  </a:solidFill>
                </a:rPr>
                <a:t>405</a:t>
              </a:r>
              <a:endParaRPr lang="en-US" sz="1800" baseline="-25000">
                <a:solidFill>
                  <a:srgbClr val="FF0066"/>
                </a:solidFill>
              </a:endParaRPr>
            </a:p>
          </p:txBody>
        </p:sp>
        <p:sp>
          <p:nvSpPr>
            <p:cNvPr id="925" name="Rectangle 447"/>
            <p:cNvSpPr>
              <a:spLocks noChangeArrowheads="1"/>
            </p:cNvSpPr>
            <p:nvPr/>
          </p:nvSpPr>
          <p:spPr bwMode="auto">
            <a:xfrm>
              <a:off x="3467100" y="5156200"/>
              <a:ext cx="570669" cy="3699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1800">
                  <a:solidFill>
                    <a:srgbClr val="FF0066"/>
                  </a:solidFill>
                </a:rPr>
                <a:t>534</a:t>
              </a:r>
              <a:endParaRPr lang="en-US" sz="1800" baseline="-25000">
                <a:solidFill>
                  <a:srgbClr val="FF0066"/>
                </a:solidFill>
              </a:endParaRPr>
            </a:p>
          </p:txBody>
        </p:sp>
        <p:sp>
          <p:nvSpPr>
            <p:cNvPr id="926" name="Rectangle 448"/>
            <p:cNvSpPr>
              <a:spLocks noChangeArrowheads="1"/>
            </p:cNvSpPr>
            <p:nvPr/>
          </p:nvSpPr>
          <p:spPr bwMode="auto">
            <a:xfrm>
              <a:off x="6210300" y="5461000"/>
              <a:ext cx="570669" cy="3699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1800">
                  <a:solidFill>
                    <a:srgbClr val="FF0066"/>
                  </a:solidFill>
                </a:rPr>
                <a:t>907</a:t>
              </a:r>
              <a:endParaRPr lang="en-US" sz="1800" baseline="-25000">
                <a:solidFill>
                  <a:srgbClr val="FF0066"/>
                </a:solidFill>
              </a:endParaRPr>
            </a:p>
          </p:txBody>
        </p:sp>
        <p:sp>
          <p:nvSpPr>
            <p:cNvPr id="927" name="Rectangle 449"/>
            <p:cNvSpPr>
              <a:spLocks noChangeArrowheads="1"/>
            </p:cNvSpPr>
            <p:nvPr/>
          </p:nvSpPr>
          <p:spPr bwMode="auto">
            <a:xfrm>
              <a:off x="6654800" y="5461000"/>
              <a:ext cx="698909" cy="3699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1800">
                  <a:solidFill>
                    <a:srgbClr val="FF0066"/>
                  </a:solidFill>
                </a:rPr>
                <a:t>1020</a:t>
              </a:r>
              <a:endParaRPr lang="en-US" sz="1800" baseline="-25000">
                <a:solidFill>
                  <a:srgbClr val="FF0066"/>
                </a:solidFill>
              </a:endParaRPr>
            </a:p>
          </p:txBody>
        </p:sp>
        <p:sp>
          <p:nvSpPr>
            <p:cNvPr id="928" name="Rectangle 451"/>
            <p:cNvSpPr>
              <a:spLocks noChangeArrowheads="1"/>
            </p:cNvSpPr>
            <p:nvPr/>
          </p:nvSpPr>
          <p:spPr bwMode="auto">
            <a:xfrm>
              <a:off x="4419600" y="5481638"/>
              <a:ext cx="570669" cy="3699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1800">
                  <a:solidFill>
                    <a:srgbClr val="FF0066"/>
                  </a:solidFill>
                </a:rPr>
                <a:t>663</a:t>
              </a:r>
              <a:endParaRPr lang="en-US" sz="1800" baseline="-25000">
                <a:solidFill>
                  <a:srgbClr val="FF0066"/>
                </a:solidFill>
              </a:endParaRPr>
            </a:p>
          </p:txBody>
        </p:sp>
        <p:sp>
          <p:nvSpPr>
            <p:cNvPr id="929" name="Rectangle 452"/>
            <p:cNvSpPr>
              <a:spLocks noChangeArrowheads="1"/>
            </p:cNvSpPr>
            <p:nvPr/>
          </p:nvSpPr>
          <p:spPr bwMode="auto">
            <a:xfrm>
              <a:off x="5357813" y="5537200"/>
              <a:ext cx="570669" cy="3699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1800">
                  <a:solidFill>
                    <a:srgbClr val="FF0066"/>
                  </a:solidFill>
                </a:rPr>
                <a:t>778</a:t>
              </a:r>
              <a:endParaRPr lang="en-US" sz="1800" baseline="-25000">
                <a:solidFill>
                  <a:srgbClr val="FF0066"/>
                </a:solidFill>
              </a:endParaRPr>
            </a:p>
          </p:txBody>
        </p:sp>
        <p:sp>
          <p:nvSpPr>
            <p:cNvPr id="930" name="Rectangle 453"/>
            <p:cNvSpPr>
              <a:spLocks noChangeArrowheads="1"/>
            </p:cNvSpPr>
            <p:nvPr/>
          </p:nvSpPr>
          <p:spPr bwMode="auto">
            <a:xfrm>
              <a:off x="7567613" y="5537200"/>
              <a:ext cx="698909" cy="3699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1800">
                  <a:solidFill>
                    <a:srgbClr val="7030A0"/>
                  </a:solidFill>
                </a:rPr>
                <a:t>1080</a:t>
              </a:r>
              <a:endParaRPr lang="en-US" sz="1800" baseline="-25000">
                <a:solidFill>
                  <a:srgbClr val="7030A0"/>
                </a:solidFill>
              </a:endParaRPr>
            </a:p>
          </p:txBody>
        </p:sp>
        <p:sp>
          <p:nvSpPr>
            <p:cNvPr id="931" name="Rectangle 454"/>
            <p:cNvSpPr>
              <a:spLocks noChangeArrowheads="1"/>
            </p:cNvSpPr>
            <p:nvPr/>
          </p:nvSpPr>
          <p:spPr bwMode="auto">
            <a:xfrm>
              <a:off x="6934200" y="5181600"/>
              <a:ext cx="698909" cy="3699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1800">
                  <a:solidFill>
                    <a:srgbClr val="7030A0"/>
                  </a:solidFill>
                </a:rPr>
                <a:t>1022</a:t>
              </a:r>
              <a:endParaRPr lang="en-US" sz="1800" baseline="-25000">
                <a:solidFill>
                  <a:srgbClr val="7030A0"/>
                </a:solidFill>
              </a:endParaRPr>
            </a:p>
          </p:txBody>
        </p:sp>
      </p:grpSp>
      <p:grpSp>
        <p:nvGrpSpPr>
          <p:cNvPr id="5" name="Group 468"/>
          <p:cNvGrpSpPr>
            <a:grpSpLocks/>
          </p:cNvGrpSpPr>
          <p:nvPr/>
        </p:nvGrpSpPr>
        <p:grpSpPr bwMode="auto">
          <a:xfrm>
            <a:off x="3657600" y="1371600"/>
            <a:ext cx="1041400" cy="1295400"/>
            <a:chOff x="2312" y="864"/>
            <a:chExt cx="656" cy="816"/>
          </a:xfrm>
        </p:grpSpPr>
        <p:sp>
          <p:nvSpPr>
            <p:cNvPr id="19470" name="Line 465"/>
            <p:cNvSpPr>
              <a:spLocks noChangeShapeType="1"/>
            </p:cNvSpPr>
            <p:nvPr/>
          </p:nvSpPr>
          <p:spPr bwMode="auto">
            <a:xfrm>
              <a:off x="2640" y="864"/>
              <a:ext cx="0" cy="81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471" name="Line 466"/>
            <p:cNvSpPr>
              <a:spLocks noChangeShapeType="1"/>
            </p:cNvSpPr>
            <p:nvPr/>
          </p:nvSpPr>
          <p:spPr bwMode="auto">
            <a:xfrm>
              <a:off x="2312" y="872"/>
              <a:ext cx="336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472" name="Line 467"/>
            <p:cNvSpPr>
              <a:spLocks noChangeShapeType="1"/>
            </p:cNvSpPr>
            <p:nvPr/>
          </p:nvSpPr>
          <p:spPr bwMode="auto">
            <a:xfrm>
              <a:off x="2632" y="1674"/>
              <a:ext cx="336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9462" name="Oval 1296"/>
          <p:cNvSpPr>
            <a:spLocks noChangeArrowheads="1"/>
          </p:cNvSpPr>
          <p:nvPr/>
        </p:nvSpPr>
        <p:spPr bwMode="auto">
          <a:xfrm>
            <a:off x="4178300" y="4648200"/>
            <a:ext cx="533400" cy="533400"/>
          </a:xfrm>
          <a:prstGeom prst="ellipse">
            <a:avLst/>
          </a:prstGeom>
          <a:noFill/>
          <a:ln w="57150" algn="ctr">
            <a:solidFill>
              <a:srgbClr val="7030A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63" name="Oval 1297"/>
          <p:cNvSpPr>
            <a:spLocks noChangeArrowheads="1"/>
          </p:cNvSpPr>
          <p:nvPr/>
        </p:nvSpPr>
        <p:spPr bwMode="auto">
          <a:xfrm>
            <a:off x="3479800" y="5080000"/>
            <a:ext cx="533400" cy="533400"/>
          </a:xfrm>
          <a:prstGeom prst="ellipse">
            <a:avLst/>
          </a:prstGeom>
          <a:noFill/>
          <a:ln w="57150" algn="ctr">
            <a:solidFill>
              <a:srgbClr val="FF0066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64" name="Oval 1296"/>
          <p:cNvSpPr>
            <a:spLocks noChangeArrowheads="1"/>
          </p:cNvSpPr>
          <p:nvPr/>
        </p:nvSpPr>
        <p:spPr bwMode="auto">
          <a:xfrm>
            <a:off x="5105400" y="2590800"/>
            <a:ext cx="533400" cy="533400"/>
          </a:xfrm>
          <a:prstGeom prst="ellipse">
            <a:avLst/>
          </a:prstGeom>
          <a:noFill/>
          <a:ln w="57150" algn="ctr">
            <a:solidFill>
              <a:srgbClr val="7030A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65" name="Oval 1297"/>
          <p:cNvSpPr>
            <a:spLocks noChangeArrowheads="1"/>
          </p:cNvSpPr>
          <p:nvPr/>
        </p:nvSpPr>
        <p:spPr bwMode="auto">
          <a:xfrm>
            <a:off x="2552700" y="4953000"/>
            <a:ext cx="533400" cy="533400"/>
          </a:xfrm>
          <a:prstGeom prst="ellipse">
            <a:avLst/>
          </a:prstGeom>
          <a:noFill/>
          <a:ln w="57150" algn="ctr">
            <a:solidFill>
              <a:srgbClr val="FF0066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67" name="TextBox 462"/>
          <p:cNvSpPr txBox="1">
            <a:spLocks noChangeArrowheads="1"/>
          </p:cNvSpPr>
          <p:nvPr/>
        </p:nvSpPr>
        <p:spPr bwMode="auto">
          <a:xfrm>
            <a:off x="2959100" y="4465638"/>
            <a:ext cx="838200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129</a:t>
            </a:r>
          </a:p>
        </p:txBody>
      </p:sp>
      <p:cxnSp>
        <p:nvCxnSpPr>
          <p:cNvPr id="19468" name="Straight Arrow Connector 463"/>
          <p:cNvCxnSpPr>
            <a:cxnSpLocks noChangeShapeType="1"/>
          </p:cNvCxnSpPr>
          <p:nvPr/>
        </p:nvCxnSpPr>
        <p:spPr bwMode="auto">
          <a:xfrm>
            <a:off x="4584700" y="3810000"/>
            <a:ext cx="685800" cy="1588"/>
          </a:xfrm>
          <a:prstGeom prst="straightConnector1">
            <a:avLst/>
          </a:prstGeom>
          <a:noFill/>
          <a:ln w="57150" algn="ctr">
            <a:solidFill>
              <a:srgbClr val="C00000"/>
            </a:solidFill>
            <a:round/>
            <a:headEnd type="triangle" w="med" len="med"/>
            <a:tailEnd type="triangle" w="med" len="med"/>
          </a:ln>
        </p:spPr>
      </p:cxnSp>
      <p:sp>
        <p:nvSpPr>
          <p:cNvPr id="19469" name="TextBox 464"/>
          <p:cNvSpPr txBox="1">
            <a:spLocks noChangeArrowheads="1"/>
          </p:cNvSpPr>
          <p:nvPr/>
        </p:nvSpPr>
        <p:spPr bwMode="auto">
          <a:xfrm>
            <a:off x="4572000" y="3352800"/>
            <a:ext cx="83820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129</a:t>
            </a:r>
          </a:p>
        </p:txBody>
      </p:sp>
      <p:grpSp>
        <p:nvGrpSpPr>
          <p:cNvPr id="466" name="Group 468"/>
          <p:cNvGrpSpPr>
            <a:grpSpLocks/>
          </p:cNvGrpSpPr>
          <p:nvPr/>
        </p:nvGrpSpPr>
        <p:grpSpPr bwMode="auto">
          <a:xfrm>
            <a:off x="3009900" y="1371600"/>
            <a:ext cx="1041400" cy="1295400"/>
            <a:chOff x="2312" y="864"/>
            <a:chExt cx="656" cy="816"/>
          </a:xfrm>
        </p:grpSpPr>
        <p:sp>
          <p:nvSpPr>
            <p:cNvPr id="467" name="Line 465"/>
            <p:cNvSpPr>
              <a:spLocks noChangeShapeType="1"/>
            </p:cNvSpPr>
            <p:nvPr/>
          </p:nvSpPr>
          <p:spPr bwMode="auto">
            <a:xfrm>
              <a:off x="2640" y="864"/>
              <a:ext cx="0" cy="81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8" name="Line 466"/>
            <p:cNvSpPr>
              <a:spLocks noChangeShapeType="1"/>
            </p:cNvSpPr>
            <p:nvPr/>
          </p:nvSpPr>
          <p:spPr bwMode="auto">
            <a:xfrm>
              <a:off x="2312" y="872"/>
              <a:ext cx="336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9" name="Line 467"/>
            <p:cNvSpPr>
              <a:spLocks noChangeShapeType="1"/>
            </p:cNvSpPr>
            <p:nvPr/>
          </p:nvSpPr>
          <p:spPr bwMode="auto">
            <a:xfrm>
              <a:off x="2632" y="1674"/>
              <a:ext cx="336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470" name="Group 2"/>
          <p:cNvGrpSpPr>
            <a:grpSpLocks/>
          </p:cNvGrpSpPr>
          <p:nvPr/>
        </p:nvGrpSpPr>
        <p:grpSpPr bwMode="auto">
          <a:xfrm>
            <a:off x="833346" y="990600"/>
            <a:ext cx="6558054" cy="375682"/>
            <a:chOff x="808038" y="1752600"/>
            <a:chExt cx="6558054" cy="375682"/>
          </a:xfrm>
        </p:grpSpPr>
        <p:sp>
          <p:nvSpPr>
            <p:cNvPr id="471" name="Text Box 8"/>
            <p:cNvSpPr txBox="1">
              <a:spLocks noChangeArrowheads="1"/>
            </p:cNvSpPr>
            <p:nvPr/>
          </p:nvSpPr>
          <p:spPr bwMode="auto">
            <a:xfrm>
              <a:off x="7061200" y="1758950"/>
              <a:ext cx="304892" cy="369332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/>
                <a:t>K</a:t>
              </a:r>
              <a:endParaRPr lang="en-US"/>
            </a:p>
          </p:txBody>
        </p:sp>
        <p:sp>
          <p:nvSpPr>
            <p:cNvPr id="472" name="Text Box 10"/>
            <p:cNvSpPr txBox="1">
              <a:spLocks noChangeArrowheads="1"/>
            </p:cNvSpPr>
            <p:nvPr/>
          </p:nvSpPr>
          <p:spPr bwMode="auto">
            <a:xfrm>
              <a:off x="6296025" y="1758950"/>
              <a:ext cx="282450" cy="369332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/>
                <a:t>L</a:t>
              </a:r>
              <a:endParaRPr lang="en-US"/>
            </a:p>
          </p:txBody>
        </p:sp>
        <p:sp>
          <p:nvSpPr>
            <p:cNvPr id="473" name="Text Box 13"/>
            <p:cNvSpPr txBox="1">
              <a:spLocks noChangeArrowheads="1"/>
            </p:cNvSpPr>
            <p:nvPr/>
          </p:nvSpPr>
          <p:spPr bwMode="auto">
            <a:xfrm>
              <a:off x="5595938" y="1758950"/>
              <a:ext cx="296876" cy="369332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 dirty="0"/>
                <a:t>E</a:t>
              </a:r>
              <a:endParaRPr lang="en-US" dirty="0"/>
            </a:p>
          </p:txBody>
        </p:sp>
        <p:sp>
          <p:nvSpPr>
            <p:cNvPr id="474" name="Text Box 16"/>
            <p:cNvSpPr txBox="1">
              <a:spLocks noChangeArrowheads="1"/>
            </p:cNvSpPr>
            <p:nvPr/>
          </p:nvSpPr>
          <p:spPr bwMode="auto">
            <a:xfrm>
              <a:off x="4957763" y="1758950"/>
              <a:ext cx="327334" cy="369332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/>
                <a:t>D</a:t>
              </a:r>
              <a:endParaRPr lang="en-US"/>
            </a:p>
          </p:txBody>
        </p:sp>
        <p:sp>
          <p:nvSpPr>
            <p:cNvPr id="475" name="Text Box 19"/>
            <p:cNvSpPr txBox="1">
              <a:spLocks noChangeArrowheads="1"/>
            </p:cNvSpPr>
            <p:nvPr/>
          </p:nvSpPr>
          <p:spPr bwMode="auto">
            <a:xfrm>
              <a:off x="4318000" y="1758950"/>
              <a:ext cx="296876" cy="369332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 dirty="0"/>
                <a:t>E</a:t>
              </a:r>
              <a:endParaRPr lang="en-US" dirty="0"/>
            </a:p>
          </p:txBody>
        </p:sp>
        <p:sp>
          <p:nvSpPr>
            <p:cNvPr id="476" name="Text Box 22"/>
            <p:cNvSpPr txBox="1">
              <a:spLocks noChangeArrowheads="1"/>
            </p:cNvSpPr>
            <p:nvPr/>
          </p:nvSpPr>
          <p:spPr bwMode="auto">
            <a:xfrm>
              <a:off x="3678238" y="1758950"/>
              <a:ext cx="296876" cy="369332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/>
                <a:t>E</a:t>
              </a:r>
              <a:endParaRPr lang="en-US"/>
            </a:p>
          </p:txBody>
        </p:sp>
        <p:sp>
          <p:nvSpPr>
            <p:cNvPr id="477" name="Text Box 25"/>
            <p:cNvSpPr txBox="1">
              <a:spLocks noChangeArrowheads="1"/>
            </p:cNvSpPr>
            <p:nvPr/>
          </p:nvSpPr>
          <p:spPr bwMode="auto">
            <a:xfrm>
              <a:off x="3040063" y="1758950"/>
              <a:ext cx="282450" cy="369332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/>
                <a:t>L</a:t>
              </a:r>
              <a:endParaRPr lang="en-US"/>
            </a:p>
          </p:txBody>
        </p:sp>
        <p:sp>
          <p:nvSpPr>
            <p:cNvPr id="478" name="Text Box 28"/>
            <p:cNvSpPr txBox="1">
              <a:spLocks noChangeArrowheads="1"/>
            </p:cNvSpPr>
            <p:nvPr/>
          </p:nvSpPr>
          <p:spPr bwMode="auto">
            <a:xfrm>
              <a:off x="2336800" y="1758950"/>
              <a:ext cx="290464" cy="369332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/>
                <a:t>F</a:t>
              </a:r>
              <a:endParaRPr lang="en-US"/>
            </a:p>
          </p:txBody>
        </p:sp>
        <p:sp>
          <p:nvSpPr>
            <p:cNvPr id="479" name="Text Box 31"/>
            <p:cNvSpPr txBox="1">
              <a:spLocks noChangeArrowheads="1"/>
            </p:cNvSpPr>
            <p:nvPr/>
          </p:nvSpPr>
          <p:spPr bwMode="auto">
            <a:xfrm>
              <a:off x="1571625" y="1758950"/>
              <a:ext cx="330540" cy="369332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/>
                <a:t>G</a:t>
              </a:r>
              <a:endParaRPr lang="en-US"/>
            </a:p>
          </p:txBody>
        </p:sp>
        <p:sp>
          <p:nvSpPr>
            <p:cNvPr id="480" name="Text Box 34"/>
            <p:cNvSpPr txBox="1">
              <a:spLocks noChangeArrowheads="1"/>
            </p:cNvSpPr>
            <p:nvPr/>
          </p:nvSpPr>
          <p:spPr bwMode="auto">
            <a:xfrm>
              <a:off x="808038" y="1752600"/>
              <a:ext cx="290464" cy="369332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 dirty="0"/>
                <a:t>S</a:t>
              </a:r>
              <a:endParaRPr lang="en-US" dirty="0"/>
            </a:p>
          </p:txBody>
        </p:sp>
      </p:grpSp>
      <p:sp>
        <p:nvSpPr>
          <p:cNvPr id="481" name="Oval 1296"/>
          <p:cNvSpPr>
            <a:spLocks noChangeArrowheads="1"/>
          </p:cNvSpPr>
          <p:nvPr/>
        </p:nvSpPr>
        <p:spPr bwMode="auto">
          <a:xfrm>
            <a:off x="3581400" y="914400"/>
            <a:ext cx="533400" cy="533400"/>
          </a:xfrm>
          <a:prstGeom prst="ellipse">
            <a:avLst/>
          </a:prstGeom>
          <a:noFill/>
          <a:ln w="57150" algn="ctr">
            <a:solidFill>
              <a:srgbClr val="C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cxnSp>
        <p:nvCxnSpPr>
          <p:cNvPr id="932" name="Straight Arrow Connector 463"/>
          <p:cNvCxnSpPr>
            <a:cxnSpLocks noChangeShapeType="1"/>
          </p:cNvCxnSpPr>
          <p:nvPr/>
        </p:nvCxnSpPr>
        <p:spPr bwMode="auto">
          <a:xfrm>
            <a:off x="2971800" y="4951412"/>
            <a:ext cx="685800" cy="1588"/>
          </a:xfrm>
          <a:prstGeom prst="straightConnector1">
            <a:avLst/>
          </a:prstGeom>
          <a:noFill/>
          <a:ln w="57150" algn="ctr">
            <a:solidFill>
              <a:srgbClr val="C00000"/>
            </a:solidFill>
            <a:round/>
            <a:headEnd type="triangle" w="med" len="med"/>
            <a:tailEnd type="triangle" w="med" len="med"/>
          </a:ln>
        </p:spPr>
      </p:cxnSp>
      <p:sp>
        <p:nvSpPr>
          <p:cNvPr id="933" name="Rectangle 932"/>
          <p:cNvSpPr/>
          <p:nvPr/>
        </p:nvSpPr>
        <p:spPr>
          <a:xfrm>
            <a:off x="365759" y="137160"/>
            <a:ext cx="55178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14400">
              <a:defRPr/>
            </a:pPr>
            <a:r>
              <a:rPr lang="en-US" sz="2800" kern="0" dirty="0">
                <a:solidFill>
                  <a:schemeClr val="bg1"/>
                </a:solidFill>
                <a:latin typeface="Century Gothic" panose="020B0502020202020204" pitchFamily="34" charset="0"/>
              </a:rPr>
              <a:t>Interpretation of Mass Spectra </a:t>
            </a:r>
          </a:p>
        </p:txBody>
      </p:sp>
    </p:spTree>
    <p:extLst>
      <p:ext uri="{BB962C8B-B14F-4D97-AF65-F5344CB8AC3E}">
        <p14:creationId xmlns:p14="http://schemas.microsoft.com/office/powerpoint/2010/main" val="19990843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895350" y="2064656"/>
            <a:ext cx="723900" cy="114300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097" name="Rectangle 87"/>
          <p:cNvSpPr>
            <a:spLocks noChangeArrowheads="1"/>
          </p:cNvSpPr>
          <p:nvPr/>
        </p:nvSpPr>
        <p:spPr bwMode="auto">
          <a:xfrm>
            <a:off x="0" y="0"/>
            <a:ext cx="91440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sv-SE" sz="2800" b="1" dirty="0">
                <a:latin typeface="Comic Sans MS" pitchFamily="66" charset="0"/>
              </a:rPr>
              <a:t>Liquid Chromatography (LC)-MS/MS</a:t>
            </a:r>
          </a:p>
        </p:txBody>
      </p:sp>
      <p:sp>
        <p:nvSpPr>
          <p:cNvPr id="3098" name="Line 88"/>
          <p:cNvSpPr>
            <a:spLocks noChangeShapeType="1"/>
          </p:cNvSpPr>
          <p:nvPr/>
        </p:nvSpPr>
        <p:spPr bwMode="auto">
          <a:xfrm>
            <a:off x="609600" y="685800"/>
            <a:ext cx="7924800" cy="0"/>
          </a:xfrm>
          <a:prstGeom prst="line">
            <a:avLst/>
          </a:prstGeom>
          <a:noFill/>
          <a:ln w="31750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1219200" y="2819400"/>
            <a:ext cx="1752600" cy="914400"/>
          </a:xfrm>
          <a:prstGeom prst="roundRect">
            <a:avLst/>
          </a:prstGeom>
          <a:solidFill>
            <a:srgbClr val="FFC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Mass Analyzer 1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695700" y="2819400"/>
            <a:ext cx="1752600" cy="914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</a:rPr>
              <a:t>Frag-mentation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7271656" y="4114800"/>
            <a:ext cx="1752600" cy="914400"/>
          </a:xfrm>
          <a:prstGeom prst="roundRect">
            <a:avLst/>
          </a:prstGeom>
          <a:solidFill>
            <a:srgbClr val="92D05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Detector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2971800" y="3276600"/>
            <a:ext cx="7239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5448300" y="3276600"/>
            <a:ext cx="7239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6" name="Group 65"/>
          <p:cNvGrpSpPr>
            <a:grpSpLocks noChangeAspect="1"/>
          </p:cNvGrpSpPr>
          <p:nvPr/>
        </p:nvGrpSpPr>
        <p:grpSpPr>
          <a:xfrm>
            <a:off x="0" y="4267200"/>
            <a:ext cx="1451833" cy="1046052"/>
            <a:chOff x="30034" y="4705829"/>
            <a:chExt cx="2903666" cy="2092103"/>
          </a:xfrm>
          <a:solidFill>
            <a:schemeClr val="bg1"/>
          </a:solidFill>
        </p:grpSpPr>
        <p:sp>
          <p:nvSpPr>
            <p:cNvPr id="25" name="Text Box 72"/>
            <p:cNvSpPr txBox="1">
              <a:spLocks noChangeAspect="1" noChangeArrowheads="1"/>
            </p:cNvSpPr>
            <p:nvPr/>
          </p:nvSpPr>
          <p:spPr bwMode="auto">
            <a:xfrm rot="16200000">
              <a:off x="-510820" y="5246683"/>
              <a:ext cx="1635705" cy="55399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1200" b="1" dirty="0">
                  <a:solidFill>
                    <a:srgbClr val="000000"/>
                  </a:solidFill>
                </a:rPr>
                <a:t>intensity</a:t>
              </a:r>
            </a:p>
          </p:txBody>
        </p:sp>
        <p:sp>
          <p:nvSpPr>
            <p:cNvPr id="24" name="Text Box 72"/>
            <p:cNvSpPr txBox="1">
              <a:spLocks noChangeAspect="1" noChangeArrowheads="1"/>
            </p:cNvSpPr>
            <p:nvPr/>
          </p:nvSpPr>
          <p:spPr bwMode="auto">
            <a:xfrm>
              <a:off x="685800" y="6243934"/>
              <a:ext cx="2244846" cy="55399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1200" b="1" dirty="0">
                  <a:solidFill>
                    <a:srgbClr val="000000"/>
                  </a:solidFill>
                </a:rPr>
                <a:t>mass/charge</a:t>
              </a:r>
            </a:p>
          </p:txBody>
        </p:sp>
        <p:grpSp>
          <p:nvGrpSpPr>
            <p:cNvPr id="2" name="Group 25"/>
            <p:cNvGrpSpPr>
              <a:grpSpLocks noChangeAspect="1"/>
            </p:cNvGrpSpPr>
            <p:nvPr/>
          </p:nvGrpSpPr>
          <p:grpSpPr>
            <a:xfrm>
              <a:off x="533400" y="4746625"/>
              <a:ext cx="2400300" cy="1566863"/>
              <a:chOff x="3657600" y="4594225"/>
              <a:chExt cx="1600200" cy="1044575"/>
            </a:xfrm>
            <a:grpFill/>
          </p:grpSpPr>
          <p:sp>
            <p:nvSpPr>
              <p:cNvPr id="13" name="Rectangle 61"/>
              <p:cNvSpPr>
                <a:spLocks noChangeAspect="1" noChangeArrowheads="1"/>
              </p:cNvSpPr>
              <p:nvPr/>
            </p:nvSpPr>
            <p:spPr bwMode="auto">
              <a:xfrm>
                <a:off x="3657600" y="4594225"/>
                <a:ext cx="1600200" cy="1044575"/>
              </a:xfrm>
              <a:prstGeom prst="rect">
                <a:avLst/>
              </a:prstGeom>
              <a:grpFill/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 sz="1200"/>
              </a:p>
            </p:txBody>
          </p:sp>
          <p:sp>
            <p:nvSpPr>
              <p:cNvPr id="14" name="Line 62"/>
              <p:cNvSpPr>
                <a:spLocks noChangeAspect="1" noChangeShapeType="1"/>
              </p:cNvSpPr>
              <p:nvPr/>
            </p:nvSpPr>
            <p:spPr bwMode="auto">
              <a:xfrm>
                <a:off x="4025900" y="4962525"/>
                <a:ext cx="0" cy="676275"/>
              </a:xfrm>
              <a:prstGeom prst="line">
                <a:avLst/>
              </a:pr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200"/>
              </a:p>
            </p:txBody>
          </p:sp>
          <p:sp>
            <p:nvSpPr>
              <p:cNvPr id="15" name="Line 63"/>
              <p:cNvSpPr>
                <a:spLocks noChangeAspect="1" noChangeShapeType="1"/>
              </p:cNvSpPr>
              <p:nvPr/>
            </p:nvSpPr>
            <p:spPr bwMode="auto">
              <a:xfrm>
                <a:off x="4149725" y="5270500"/>
                <a:ext cx="0" cy="368300"/>
              </a:xfrm>
              <a:prstGeom prst="line">
                <a:avLst/>
              </a:pr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200"/>
              </a:p>
            </p:txBody>
          </p:sp>
          <p:sp>
            <p:nvSpPr>
              <p:cNvPr id="16" name="Line 64"/>
              <p:cNvSpPr>
                <a:spLocks noChangeAspect="1" noChangeShapeType="1"/>
              </p:cNvSpPr>
              <p:nvPr/>
            </p:nvSpPr>
            <p:spPr bwMode="auto">
              <a:xfrm>
                <a:off x="4397375" y="4776788"/>
                <a:ext cx="0" cy="862012"/>
              </a:xfrm>
              <a:prstGeom prst="line">
                <a:avLst/>
              </a:pr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200"/>
              </a:p>
            </p:txBody>
          </p:sp>
          <p:sp>
            <p:nvSpPr>
              <p:cNvPr id="17" name="Line 65"/>
              <p:cNvSpPr>
                <a:spLocks noChangeAspect="1" noChangeShapeType="1"/>
              </p:cNvSpPr>
              <p:nvPr/>
            </p:nvSpPr>
            <p:spPr bwMode="auto">
              <a:xfrm>
                <a:off x="4705350" y="5454650"/>
                <a:ext cx="0" cy="184150"/>
              </a:xfrm>
              <a:prstGeom prst="line">
                <a:avLst/>
              </a:pr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200"/>
              </a:p>
            </p:txBody>
          </p:sp>
          <p:sp>
            <p:nvSpPr>
              <p:cNvPr id="18" name="Line 66"/>
              <p:cNvSpPr>
                <a:spLocks noChangeAspect="1" noChangeShapeType="1"/>
              </p:cNvSpPr>
              <p:nvPr/>
            </p:nvSpPr>
            <p:spPr bwMode="auto">
              <a:xfrm>
                <a:off x="4335463" y="5394325"/>
                <a:ext cx="0" cy="244475"/>
              </a:xfrm>
              <a:prstGeom prst="line">
                <a:avLst/>
              </a:pr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200"/>
              </a:p>
            </p:txBody>
          </p:sp>
          <p:sp>
            <p:nvSpPr>
              <p:cNvPr id="19" name="Line 67"/>
              <p:cNvSpPr>
                <a:spLocks noChangeAspect="1" noChangeShapeType="1"/>
              </p:cNvSpPr>
              <p:nvPr/>
            </p:nvSpPr>
            <p:spPr bwMode="auto">
              <a:xfrm>
                <a:off x="4210050" y="5516563"/>
                <a:ext cx="0" cy="122237"/>
              </a:xfrm>
              <a:prstGeom prst="line">
                <a:avLst/>
              </a:pr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200"/>
              </a:p>
            </p:txBody>
          </p:sp>
          <p:sp>
            <p:nvSpPr>
              <p:cNvPr id="20" name="Line 68"/>
              <p:cNvSpPr>
                <a:spLocks noChangeAspect="1" noChangeShapeType="1"/>
              </p:cNvSpPr>
              <p:nvPr/>
            </p:nvSpPr>
            <p:spPr bwMode="auto">
              <a:xfrm>
                <a:off x="3779838" y="5334000"/>
                <a:ext cx="0" cy="304800"/>
              </a:xfrm>
              <a:prstGeom prst="line">
                <a:avLst/>
              </a:pr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200"/>
              </a:p>
            </p:txBody>
          </p:sp>
          <p:sp>
            <p:nvSpPr>
              <p:cNvPr id="21" name="Line 69"/>
              <p:cNvSpPr>
                <a:spLocks noChangeAspect="1" noChangeShapeType="1"/>
              </p:cNvSpPr>
              <p:nvPr/>
            </p:nvSpPr>
            <p:spPr bwMode="auto">
              <a:xfrm>
                <a:off x="4518025" y="5024438"/>
                <a:ext cx="0" cy="614362"/>
              </a:xfrm>
              <a:prstGeom prst="line">
                <a:avLst/>
              </a:pr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200"/>
              </a:p>
            </p:txBody>
          </p:sp>
          <p:sp>
            <p:nvSpPr>
              <p:cNvPr id="22" name="Line 70"/>
              <p:cNvSpPr>
                <a:spLocks noChangeAspect="1" noChangeShapeType="1"/>
              </p:cNvSpPr>
              <p:nvPr/>
            </p:nvSpPr>
            <p:spPr bwMode="auto">
              <a:xfrm>
                <a:off x="4765675" y="5334000"/>
                <a:ext cx="0" cy="304800"/>
              </a:xfrm>
              <a:prstGeom prst="line">
                <a:avLst/>
              </a:pr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200"/>
              </a:p>
            </p:txBody>
          </p:sp>
          <p:sp>
            <p:nvSpPr>
              <p:cNvPr id="23" name="Line 71"/>
              <p:cNvSpPr>
                <a:spLocks noChangeAspect="1" noChangeShapeType="1"/>
              </p:cNvSpPr>
              <p:nvPr/>
            </p:nvSpPr>
            <p:spPr bwMode="auto">
              <a:xfrm>
                <a:off x="5010150" y="4840288"/>
                <a:ext cx="0" cy="798512"/>
              </a:xfrm>
              <a:prstGeom prst="line">
                <a:avLst/>
              </a:pr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200"/>
              </a:p>
            </p:txBody>
          </p:sp>
        </p:grpSp>
      </p:grpSp>
      <p:sp>
        <p:nvSpPr>
          <p:cNvPr id="28" name="Rounded Rectangle 27"/>
          <p:cNvSpPr/>
          <p:nvPr/>
        </p:nvSpPr>
        <p:spPr>
          <a:xfrm>
            <a:off x="152400" y="1632856"/>
            <a:ext cx="1752600" cy="914400"/>
          </a:xfrm>
          <a:prstGeom prst="roundRect">
            <a:avLst/>
          </a:prstGeom>
          <a:solidFill>
            <a:srgbClr val="FF9933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Ion Source</a:t>
            </a:r>
          </a:p>
        </p:txBody>
      </p:sp>
      <p:sp>
        <p:nvSpPr>
          <p:cNvPr id="29" name="Rounded Rectangle 28"/>
          <p:cNvSpPr/>
          <p:nvPr/>
        </p:nvSpPr>
        <p:spPr>
          <a:xfrm>
            <a:off x="6172200" y="2819400"/>
            <a:ext cx="1752600" cy="914400"/>
          </a:xfrm>
          <a:prstGeom prst="roundRect">
            <a:avLst/>
          </a:prstGeom>
          <a:solidFill>
            <a:srgbClr val="FFC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Mass Analyzer 2</a:t>
            </a:r>
          </a:p>
        </p:txBody>
      </p:sp>
      <p:cxnSp>
        <p:nvCxnSpPr>
          <p:cNvPr id="30" name="Straight Connector 29"/>
          <p:cNvCxnSpPr>
            <a:stCxn id="28" idx="2"/>
            <a:endCxn id="5" idx="0"/>
          </p:cNvCxnSpPr>
          <p:nvPr/>
        </p:nvCxnSpPr>
        <p:spPr>
          <a:xfrm rot="16200000" flipH="1">
            <a:off x="1426028" y="2149928"/>
            <a:ext cx="272144" cy="106680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29" idx="2"/>
            <a:endCxn id="7" idx="0"/>
          </p:cNvCxnSpPr>
          <p:nvPr/>
        </p:nvCxnSpPr>
        <p:spPr>
          <a:xfrm rot="16200000" flipH="1">
            <a:off x="7407728" y="3374572"/>
            <a:ext cx="381000" cy="1099456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ounded Rectangle 30"/>
          <p:cNvSpPr/>
          <p:nvPr/>
        </p:nvSpPr>
        <p:spPr>
          <a:xfrm>
            <a:off x="3048000" y="914400"/>
            <a:ext cx="838200" cy="914400"/>
          </a:xfrm>
          <a:prstGeom prst="roundRect">
            <a:avLst/>
          </a:prstGeom>
          <a:solidFill>
            <a:srgbClr val="C0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LC</a:t>
            </a:r>
          </a:p>
        </p:txBody>
      </p:sp>
      <p:cxnSp>
        <p:nvCxnSpPr>
          <p:cNvPr id="32" name="Straight Connector 31"/>
          <p:cNvCxnSpPr>
            <a:stCxn id="31" idx="1"/>
            <a:endCxn id="28" idx="3"/>
          </p:cNvCxnSpPr>
          <p:nvPr/>
        </p:nvCxnSpPr>
        <p:spPr>
          <a:xfrm rot="10800000" flipV="1">
            <a:off x="1905000" y="1371600"/>
            <a:ext cx="1143000" cy="718456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7" name="Group 96"/>
          <p:cNvGrpSpPr>
            <a:grpSpLocks noChangeAspect="1"/>
          </p:cNvGrpSpPr>
          <p:nvPr/>
        </p:nvGrpSpPr>
        <p:grpSpPr>
          <a:xfrm>
            <a:off x="404083" y="4516198"/>
            <a:ext cx="1451833" cy="1046052"/>
            <a:chOff x="30034" y="4705829"/>
            <a:chExt cx="2903666" cy="2092103"/>
          </a:xfrm>
          <a:solidFill>
            <a:schemeClr val="bg1"/>
          </a:solidFill>
        </p:grpSpPr>
        <p:sp>
          <p:nvSpPr>
            <p:cNvPr id="98" name="Text Box 72"/>
            <p:cNvSpPr txBox="1">
              <a:spLocks noChangeAspect="1" noChangeArrowheads="1"/>
            </p:cNvSpPr>
            <p:nvPr/>
          </p:nvSpPr>
          <p:spPr bwMode="auto">
            <a:xfrm rot="16200000">
              <a:off x="-510820" y="5246683"/>
              <a:ext cx="1635705" cy="55399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1200" b="1" dirty="0">
                  <a:solidFill>
                    <a:srgbClr val="000000"/>
                  </a:solidFill>
                </a:rPr>
                <a:t>intensity</a:t>
              </a:r>
            </a:p>
          </p:txBody>
        </p:sp>
        <p:sp>
          <p:nvSpPr>
            <p:cNvPr id="99" name="Text Box 72"/>
            <p:cNvSpPr txBox="1">
              <a:spLocks noChangeAspect="1" noChangeArrowheads="1"/>
            </p:cNvSpPr>
            <p:nvPr/>
          </p:nvSpPr>
          <p:spPr bwMode="auto">
            <a:xfrm>
              <a:off x="685800" y="6243934"/>
              <a:ext cx="2244846" cy="55399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1200" b="1" dirty="0">
                  <a:solidFill>
                    <a:srgbClr val="000000"/>
                  </a:solidFill>
                </a:rPr>
                <a:t>mass/charge</a:t>
              </a:r>
            </a:p>
          </p:txBody>
        </p:sp>
        <p:grpSp>
          <p:nvGrpSpPr>
            <p:cNvPr id="100" name="Group 25"/>
            <p:cNvGrpSpPr>
              <a:grpSpLocks noChangeAspect="1"/>
            </p:cNvGrpSpPr>
            <p:nvPr/>
          </p:nvGrpSpPr>
          <p:grpSpPr>
            <a:xfrm>
              <a:off x="533400" y="4746625"/>
              <a:ext cx="2400300" cy="1566863"/>
              <a:chOff x="3657600" y="4594225"/>
              <a:chExt cx="1600200" cy="1044575"/>
            </a:xfrm>
            <a:grpFill/>
          </p:grpSpPr>
          <p:sp>
            <p:nvSpPr>
              <p:cNvPr id="101" name="Rectangle 61"/>
              <p:cNvSpPr>
                <a:spLocks noChangeAspect="1" noChangeArrowheads="1"/>
              </p:cNvSpPr>
              <p:nvPr/>
            </p:nvSpPr>
            <p:spPr bwMode="auto">
              <a:xfrm>
                <a:off x="3657600" y="4594225"/>
                <a:ext cx="1600200" cy="1044575"/>
              </a:xfrm>
              <a:prstGeom prst="rect">
                <a:avLst/>
              </a:prstGeom>
              <a:grpFill/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 sz="1200"/>
              </a:p>
            </p:txBody>
          </p:sp>
          <p:sp>
            <p:nvSpPr>
              <p:cNvPr id="102" name="Line 62"/>
              <p:cNvSpPr>
                <a:spLocks noChangeAspect="1" noChangeShapeType="1"/>
              </p:cNvSpPr>
              <p:nvPr/>
            </p:nvSpPr>
            <p:spPr bwMode="auto">
              <a:xfrm>
                <a:off x="4025900" y="4962525"/>
                <a:ext cx="0" cy="676275"/>
              </a:xfrm>
              <a:prstGeom prst="line">
                <a:avLst/>
              </a:pr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200"/>
              </a:p>
            </p:txBody>
          </p:sp>
          <p:sp>
            <p:nvSpPr>
              <p:cNvPr id="103" name="Line 63"/>
              <p:cNvSpPr>
                <a:spLocks noChangeAspect="1" noChangeShapeType="1"/>
              </p:cNvSpPr>
              <p:nvPr/>
            </p:nvSpPr>
            <p:spPr bwMode="auto">
              <a:xfrm>
                <a:off x="4149725" y="5270500"/>
                <a:ext cx="0" cy="368300"/>
              </a:xfrm>
              <a:prstGeom prst="line">
                <a:avLst/>
              </a:pr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200"/>
              </a:p>
            </p:txBody>
          </p:sp>
          <p:sp>
            <p:nvSpPr>
              <p:cNvPr id="104" name="Line 64"/>
              <p:cNvSpPr>
                <a:spLocks noChangeAspect="1" noChangeShapeType="1"/>
              </p:cNvSpPr>
              <p:nvPr/>
            </p:nvSpPr>
            <p:spPr bwMode="auto">
              <a:xfrm>
                <a:off x="4397375" y="4776788"/>
                <a:ext cx="0" cy="862012"/>
              </a:xfrm>
              <a:prstGeom prst="line">
                <a:avLst/>
              </a:pr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200"/>
              </a:p>
            </p:txBody>
          </p:sp>
          <p:sp>
            <p:nvSpPr>
              <p:cNvPr id="105" name="Line 65"/>
              <p:cNvSpPr>
                <a:spLocks noChangeAspect="1" noChangeShapeType="1"/>
              </p:cNvSpPr>
              <p:nvPr/>
            </p:nvSpPr>
            <p:spPr bwMode="auto">
              <a:xfrm>
                <a:off x="4705350" y="5454650"/>
                <a:ext cx="0" cy="184150"/>
              </a:xfrm>
              <a:prstGeom prst="line">
                <a:avLst/>
              </a:pr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200"/>
              </a:p>
            </p:txBody>
          </p:sp>
          <p:sp>
            <p:nvSpPr>
              <p:cNvPr id="106" name="Line 66"/>
              <p:cNvSpPr>
                <a:spLocks noChangeAspect="1" noChangeShapeType="1"/>
              </p:cNvSpPr>
              <p:nvPr/>
            </p:nvSpPr>
            <p:spPr bwMode="auto">
              <a:xfrm>
                <a:off x="4335463" y="5394325"/>
                <a:ext cx="0" cy="244475"/>
              </a:xfrm>
              <a:prstGeom prst="line">
                <a:avLst/>
              </a:pr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200"/>
              </a:p>
            </p:txBody>
          </p:sp>
          <p:sp>
            <p:nvSpPr>
              <p:cNvPr id="107" name="Line 67"/>
              <p:cNvSpPr>
                <a:spLocks noChangeAspect="1" noChangeShapeType="1"/>
              </p:cNvSpPr>
              <p:nvPr/>
            </p:nvSpPr>
            <p:spPr bwMode="auto">
              <a:xfrm>
                <a:off x="4210050" y="5516563"/>
                <a:ext cx="0" cy="122237"/>
              </a:xfrm>
              <a:prstGeom prst="line">
                <a:avLst/>
              </a:pr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200"/>
              </a:p>
            </p:txBody>
          </p:sp>
          <p:sp>
            <p:nvSpPr>
              <p:cNvPr id="108" name="Line 68"/>
              <p:cNvSpPr>
                <a:spLocks noChangeAspect="1" noChangeShapeType="1"/>
              </p:cNvSpPr>
              <p:nvPr/>
            </p:nvSpPr>
            <p:spPr bwMode="auto">
              <a:xfrm>
                <a:off x="3779838" y="5334000"/>
                <a:ext cx="0" cy="304800"/>
              </a:xfrm>
              <a:prstGeom prst="line">
                <a:avLst/>
              </a:pr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200"/>
              </a:p>
            </p:txBody>
          </p:sp>
          <p:sp>
            <p:nvSpPr>
              <p:cNvPr id="109" name="Line 69"/>
              <p:cNvSpPr>
                <a:spLocks noChangeAspect="1" noChangeShapeType="1"/>
              </p:cNvSpPr>
              <p:nvPr/>
            </p:nvSpPr>
            <p:spPr bwMode="auto">
              <a:xfrm>
                <a:off x="4518025" y="5024438"/>
                <a:ext cx="0" cy="614362"/>
              </a:xfrm>
              <a:prstGeom prst="line">
                <a:avLst/>
              </a:pr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200"/>
              </a:p>
            </p:txBody>
          </p:sp>
          <p:sp>
            <p:nvSpPr>
              <p:cNvPr id="110" name="Line 70"/>
              <p:cNvSpPr>
                <a:spLocks noChangeAspect="1" noChangeShapeType="1"/>
              </p:cNvSpPr>
              <p:nvPr/>
            </p:nvSpPr>
            <p:spPr bwMode="auto">
              <a:xfrm>
                <a:off x="4765675" y="5334000"/>
                <a:ext cx="0" cy="304800"/>
              </a:xfrm>
              <a:prstGeom prst="line">
                <a:avLst/>
              </a:pr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200"/>
              </a:p>
            </p:txBody>
          </p:sp>
          <p:sp>
            <p:nvSpPr>
              <p:cNvPr id="111" name="Line 71"/>
              <p:cNvSpPr>
                <a:spLocks noChangeAspect="1" noChangeShapeType="1"/>
              </p:cNvSpPr>
              <p:nvPr/>
            </p:nvSpPr>
            <p:spPr bwMode="auto">
              <a:xfrm>
                <a:off x="5010150" y="4840288"/>
                <a:ext cx="0" cy="798512"/>
              </a:xfrm>
              <a:prstGeom prst="line">
                <a:avLst/>
              </a:pr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200"/>
              </a:p>
            </p:txBody>
          </p:sp>
        </p:grpSp>
      </p:grpSp>
      <p:grpSp>
        <p:nvGrpSpPr>
          <p:cNvPr id="112" name="Group 111"/>
          <p:cNvGrpSpPr>
            <a:grpSpLocks noChangeAspect="1"/>
          </p:cNvGrpSpPr>
          <p:nvPr/>
        </p:nvGrpSpPr>
        <p:grpSpPr>
          <a:xfrm>
            <a:off x="781050" y="4765546"/>
            <a:ext cx="1451833" cy="1046052"/>
            <a:chOff x="30034" y="4705829"/>
            <a:chExt cx="2903666" cy="2092103"/>
          </a:xfrm>
          <a:solidFill>
            <a:schemeClr val="bg1"/>
          </a:solidFill>
        </p:grpSpPr>
        <p:sp>
          <p:nvSpPr>
            <p:cNvPr id="113" name="Text Box 72"/>
            <p:cNvSpPr txBox="1">
              <a:spLocks noChangeAspect="1" noChangeArrowheads="1"/>
            </p:cNvSpPr>
            <p:nvPr/>
          </p:nvSpPr>
          <p:spPr bwMode="auto">
            <a:xfrm rot="16200000">
              <a:off x="-510820" y="5246683"/>
              <a:ext cx="1635705" cy="55399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1200" b="1" dirty="0">
                  <a:solidFill>
                    <a:srgbClr val="000000"/>
                  </a:solidFill>
                </a:rPr>
                <a:t>intensity</a:t>
              </a:r>
            </a:p>
          </p:txBody>
        </p:sp>
        <p:sp>
          <p:nvSpPr>
            <p:cNvPr id="114" name="Text Box 72"/>
            <p:cNvSpPr txBox="1">
              <a:spLocks noChangeAspect="1" noChangeArrowheads="1"/>
            </p:cNvSpPr>
            <p:nvPr/>
          </p:nvSpPr>
          <p:spPr bwMode="auto">
            <a:xfrm>
              <a:off x="685800" y="6243934"/>
              <a:ext cx="2244846" cy="55399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1200" b="1" dirty="0">
                  <a:solidFill>
                    <a:srgbClr val="000000"/>
                  </a:solidFill>
                </a:rPr>
                <a:t>mass/charge</a:t>
              </a:r>
            </a:p>
          </p:txBody>
        </p:sp>
        <p:grpSp>
          <p:nvGrpSpPr>
            <p:cNvPr id="115" name="Group 25"/>
            <p:cNvGrpSpPr>
              <a:grpSpLocks noChangeAspect="1"/>
            </p:cNvGrpSpPr>
            <p:nvPr/>
          </p:nvGrpSpPr>
          <p:grpSpPr>
            <a:xfrm>
              <a:off x="533400" y="4746625"/>
              <a:ext cx="2400300" cy="1566863"/>
              <a:chOff x="3657600" y="4594225"/>
              <a:chExt cx="1600200" cy="1044575"/>
            </a:xfrm>
            <a:grpFill/>
          </p:grpSpPr>
          <p:sp>
            <p:nvSpPr>
              <p:cNvPr id="116" name="Rectangle 61"/>
              <p:cNvSpPr>
                <a:spLocks noChangeAspect="1" noChangeArrowheads="1"/>
              </p:cNvSpPr>
              <p:nvPr/>
            </p:nvSpPr>
            <p:spPr bwMode="auto">
              <a:xfrm>
                <a:off x="3657600" y="4594225"/>
                <a:ext cx="1600200" cy="1044575"/>
              </a:xfrm>
              <a:prstGeom prst="rect">
                <a:avLst/>
              </a:prstGeom>
              <a:grpFill/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 sz="1200"/>
              </a:p>
            </p:txBody>
          </p:sp>
          <p:sp>
            <p:nvSpPr>
              <p:cNvPr id="117" name="Line 62"/>
              <p:cNvSpPr>
                <a:spLocks noChangeAspect="1" noChangeShapeType="1"/>
              </p:cNvSpPr>
              <p:nvPr/>
            </p:nvSpPr>
            <p:spPr bwMode="auto">
              <a:xfrm>
                <a:off x="4025900" y="4962525"/>
                <a:ext cx="0" cy="676275"/>
              </a:xfrm>
              <a:prstGeom prst="line">
                <a:avLst/>
              </a:pr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200"/>
              </a:p>
            </p:txBody>
          </p:sp>
          <p:sp>
            <p:nvSpPr>
              <p:cNvPr id="118" name="Line 63"/>
              <p:cNvSpPr>
                <a:spLocks noChangeAspect="1" noChangeShapeType="1"/>
              </p:cNvSpPr>
              <p:nvPr/>
            </p:nvSpPr>
            <p:spPr bwMode="auto">
              <a:xfrm>
                <a:off x="4149725" y="5270500"/>
                <a:ext cx="0" cy="368300"/>
              </a:xfrm>
              <a:prstGeom prst="line">
                <a:avLst/>
              </a:pr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200"/>
              </a:p>
            </p:txBody>
          </p:sp>
          <p:sp>
            <p:nvSpPr>
              <p:cNvPr id="119" name="Line 64"/>
              <p:cNvSpPr>
                <a:spLocks noChangeAspect="1" noChangeShapeType="1"/>
              </p:cNvSpPr>
              <p:nvPr/>
            </p:nvSpPr>
            <p:spPr bwMode="auto">
              <a:xfrm>
                <a:off x="4397375" y="4776788"/>
                <a:ext cx="0" cy="862012"/>
              </a:xfrm>
              <a:prstGeom prst="line">
                <a:avLst/>
              </a:pr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200"/>
              </a:p>
            </p:txBody>
          </p:sp>
          <p:sp>
            <p:nvSpPr>
              <p:cNvPr id="120" name="Line 65"/>
              <p:cNvSpPr>
                <a:spLocks noChangeAspect="1" noChangeShapeType="1"/>
              </p:cNvSpPr>
              <p:nvPr/>
            </p:nvSpPr>
            <p:spPr bwMode="auto">
              <a:xfrm>
                <a:off x="4705350" y="5454650"/>
                <a:ext cx="0" cy="184150"/>
              </a:xfrm>
              <a:prstGeom prst="line">
                <a:avLst/>
              </a:pr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200"/>
              </a:p>
            </p:txBody>
          </p:sp>
          <p:sp>
            <p:nvSpPr>
              <p:cNvPr id="121" name="Line 66"/>
              <p:cNvSpPr>
                <a:spLocks noChangeAspect="1" noChangeShapeType="1"/>
              </p:cNvSpPr>
              <p:nvPr/>
            </p:nvSpPr>
            <p:spPr bwMode="auto">
              <a:xfrm>
                <a:off x="4335463" y="5394325"/>
                <a:ext cx="0" cy="244475"/>
              </a:xfrm>
              <a:prstGeom prst="line">
                <a:avLst/>
              </a:pr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200"/>
              </a:p>
            </p:txBody>
          </p:sp>
          <p:sp>
            <p:nvSpPr>
              <p:cNvPr id="122" name="Line 67"/>
              <p:cNvSpPr>
                <a:spLocks noChangeAspect="1" noChangeShapeType="1"/>
              </p:cNvSpPr>
              <p:nvPr/>
            </p:nvSpPr>
            <p:spPr bwMode="auto">
              <a:xfrm>
                <a:off x="4210050" y="5516563"/>
                <a:ext cx="0" cy="122237"/>
              </a:xfrm>
              <a:prstGeom prst="line">
                <a:avLst/>
              </a:pr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200"/>
              </a:p>
            </p:txBody>
          </p:sp>
          <p:sp>
            <p:nvSpPr>
              <p:cNvPr id="123" name="Line 68"/>
              <p:cNvSpPr>
                <a:spLocks noChangeAspect="1" noChangeShapeType="1"/>
              </p:cNvSpPr>
              <p:nvPr/>
            </p:nvSpPr>
            <p:spPr bwMode="auto">
              <a:xfrm>
                <a:off x="3779838" y="5334000"/>
                <a:ext cx="0" cy="304800"/>
              </a:xfrm>
              <a:prstGeom prst="line">
                <a:avLst/>
              </a:pr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200"/>
              </a:p>
            </p:txBody>
          </p:sp>
          <p:sp>
            <p:nvSpPr>
              <p:cNvPr id="124" name="Line 69"/>
              <p:cNvSpPr>
                <a:spLocks noChangeAspect="1" noChangeShapeType="1"/>
              </p:cNvSpPr>
              <p:nvPr/>
            </p:nvSpPr>
            <p:spPr bwMode="auto">
              <a:xfrm>
                <a:off x="4518025" y="5024438"/>
                <a:ext cx="0" cy="614362"/>
              </a:xfrm>
              <a:prstGeom prst="line">
                <a:avLst/>
              </a:pr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200"/>
              </a:p>
            </p:txBody>
          </p:sp>
          <p:sp>
            <p:nvSpPr>
              <p:cNvPr id="125" name="Line 70"/>
              <p:cNvSpPr>
                <a:spLocks noChangeAspect="1" noChangeShapeType="1"/>
              </p:cNvSpPr>
              <p:nvPr/>
            </p:nvSpPr>
            <p:spPr bwMode="auto">
              <a:xfrm>
                <a:off x="4765675" y="5334000"/>
                <a:ext cx="0" cy="304800"/>
              </a:xfrm>
              <a:prstGeom prst="line">
                <a:avLst/>
              </a:pr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200"/>
              </a:p>
            </p:txBody>
          </p:sp>
          <p:sp>
            <p:nvSpPr>
              <p:cNvPr id="126" name="Line 71"/>
              <p:cNvSpPr>
                <a:spLocks noChangeAspect="1" noChangeShapeType="1"/>
              </p:cNvSpPr>
              <p:nvPr/>
            </p:nvSpPr>
            <p:spPr bwMode="auto">
              <a:xfrm>
                <a:off x="5010150" y="4840288"/>
                <a:ext cx="0" cy="798512"/>
              </a:xfrm>
              <a:prstGeom prst="line">
                <a:avLst/>
              </a:pr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200"/>
              </a:p>
            </p:txBody>
          </p:sp>
        </p:grpSp>
      </p:grpSp>
      <p:grpSp>
        <p:nvGrpSpPr>
          <p:cNvPr id="127" name="Group 126"/>
          <p:cNvGrpSpPr>
            <a:grpSpLocks noChangeAspect="1"/>
          </p:cNvGrpSpPr>
          <p:nvPr/>
        </p:nvGrpSpPr>
        <p:grpSpPr>
          <a:xfrm>
            <a:off x="1166083" y="4267200"/>
            <a:ext cx="1451833" cy="1046052"/>
            <a:chOff x="30034" y="4705829"/>
            <a:chExt cx="2903666" cy="2092103"/>
          </a:xfrm>
          <a:solidFill>
            <a:schemeClr val="bg1"/>
          </a:solidFill>
        </p:grpSpPr>
        <p:sp>
          <p:nvSpPr>
            <p:cNvPr id="128" name="Text Box 72"/>
            <p:cNvSpPr txBox="1">
              <a:spLocks noChangeAspect="1" noChangeArrowheads="1"/>
            </p:cNvSpPr>
            <p:nvPr/>
          </p:nvSpPr>
          <p:spPr bwMode="auto">
            <a:xfrm rot="16200000">
              <a:off x="-510820" y="5246683"/>
              <a:ext cx="1635705" cy="55399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1200" b="1" dirty="0">
                  <a:solidFill>
                    <a:srgbClr val="000000"/>
                  </a:solidFill>
                </a:rPr>
                <a:t>intensity</a:t>
              </a:r>
            </a:p>
          </p:txBody>
        </p:sp>
        <p:sp>
          <p:nvSpPr>
            <p:cNvPr id="129" name="Text Box 72"/>
            <p:cNvSpPr txBox="1">
              <a:spLocks noChangeAspect="1" noChangeArrowheads="1"/>
            </p:cNvSpPr>
            <p:nvPr/>
          </p:nvSpPr>
          <p:spPr bwMode="auto">
            <a:xfrm>
              <a:off x="685800" y="6243934"/>
              <a:ext cx="2244846" cy="55399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1200" b="1" dirty="0">
                  <a:solidFill>
                    <a:srgbClr val="000000"/>
                  </a:solidFill>
                </a:rPr>
                <a:t>mass/charge</a:t>
              </a:r>
            </a:p>
          </p:txBody>
        </p:sp>
        <p:grpSp>
          <p:nvGrpSpPr>
            <p:cNvPr id="130" name="Group 25"/>
            <p:cNvGrpSpPr>
              <a:grpSpLocks noChangeAspect="1"/>
            </p:cNvGrpSpPr>
            <p:nvPr/>
          </p:nvGrpSpPr>
          <p:grpSpPr>
            <a:xfrm>
              <a:off x="533400" y="4746625"/>
              <a:ext cx="2400300" cy="1566863"/>
              <a:chOff x="3657600" y="4594225"/>
              <a:chExt cx="1600200" cy="1044575"/>
            </a:xfrm>
            <a:grpFill/>
          </p:grpSpPr>
          <p:sp>
            <p:nvSpPr>
              <p:cNvPr id="131" name="Rectangle 61"/>
              <p:cNvSpPr>
                <a:spLocks noChangeAspect="1" noChangeArrowheads="1"/>
              </p:cNvSpPr>
              <p:nvPr/>
            </p:nvSpPr>
            <p:spPr bwMode="auto">
              <a:xfrm>
                <a:off x="3657600" y="4594225"/>
                <a:ext cx="1600200" cy="1044575"/>
              </a:xfrm>
              <a:prstGeom prst="rect">
                <a:avLst/>
              </a:prstGeom>
              <a:grpFill/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 sz="1200"/>
              </a:p>
            </p:txBody>
          </p:sp>
          <p:sp>
            <p:nvSpPr>
              <p:cNvPr id="132" name="Line 62"/>
              <p:cNvSpPr>
                <a:spLocks noChangeAspect="1" noChangeShapeType="1"/>
              </p:cNvSpPr>
              <p:nvPr/>
            </p:nvSpPr>
            <p:spPr bwMode="auto">
              <a:xfrm>
                <a:off x="4025900" y="4962525"/>
                <a:ext cx="0" cy="676275"/>
              </a:xfrm>
              <a:prstGeom prst="line">
                <a:avLst/>
              </a:pr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200"/>
              </a:p>
            </p:txBody>
          </p:sp>
          <p:sp>
            <p:nvSpPr>
              <p:cNvPr id="133" name="Line 63"/>
              <p:cNvSpPr>
                <a:spLocks noChangeAspect="1" noChangeShapeType="1"/>
              </p:cNvSpPr>
              <p:nvPr/>
            </p:nvSpPr>
            <p:spPr bwMode="auto">
              <a:xfrm>
                <a:off x="4149725" y="5270500"/>
                <a:ext cx="0" cy="368300"/>
              </a:xfrm>
              <a:prstGeom prst="line">
                <a:avLst/>
              </a:pr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200"/>
              </a:p>
            </p:txBody>
          </p:sp>
          <p:sp>
            <p:nvSpPr>
              <p:cNvPr id="134" name="Line 64"/>
              <p:cNvSpPr>
                <a:spLocks noChangeAspect="1" noChangeShapeType="1"/>
              </p:cNvSpPr>
              <p:nvPr/>
            </p:nvSpPr>
            <p:spPr bwMode="auto">
              <a:xfrm>
                <a:off x="4397375" y="4776788"/>
                <a:ext cx="0" cy="862012"/>
              </a:xfrm>
              <a:prstGeom prst="line">
                <a:avLst/>
              </a:pr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200"/>
              </a:p>
            </p:txBody>
          </p:sp>
          <p:sp>
            <p:nvSpPr>
              <p:cNvPr id="135" name="Line 65"/>
              <p:cNvSpPr>
                <a:spLocks noChangeAspect="1" noChangeShapeType="1"/>
              </p:cNvSpPr>
              <p:nvPr/>
            </p:nvSpPr>
            <p:spPr bwMode="auto">
              <a:xfrm>
                <a:off x="4705350" y="5454650"/>
                <a:ext cx="0" cy="184150"/>
              </a:xfrm>
              <a:prstGeom prst="line">
                <a:avLst/>
              </a:pr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200"/>
              </a:p>
            </p:txBody>
          </p:sp>
          <p:sp>
            <p:nvSpPr>
              <p:cNvPr id="136" name="Line 66"/>
              <p:cNvSpPr>
                <a:spLocks noChangeAspect="1" noChangeShapeType="1"/>
              </p:cNvSpPr>
              <p:nvPr/>
            </p:nvSpPr>
            <p:spPr bwMode="auto">
              <a:xfrm>
                <a:off x="4335463" y="5394325"/>
                <a:ext cx="0" cy="244475"/>
              </a:xfrm>
              <a:prstGeom prst="line">
                <a:avLst/>
              </a:pr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200"/>
              </a:p>
            </p:txBody>
          </p:sp>
          <p:sp>
            <p:nvSpPr>
              <p:cNvPr id="137" name="Line 67"/>
              <p:cNvSpPr>
                <a:spLocks noChangeAspect="1" noChangeShapeType="1"/>
              </p:cNvSpPr>
              <p:nvPr/>
            </p:nvSpPr>
            <p:spPr bwMode="auto">
              <a:xfrm>
                <a:off x="4210050" y="5516563"/>
                <a:ext cx="0" cy="122237"/>
              </a:xfrm>
              <a:prstGeom prst="line">
                <a:avLst/>
              </a:pr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200"/>
              </a:p>
            </p:txBody>
          </p:sp>
          <p:sp>
            <p:nvSpPr>
              <p:cNvPr id="138" name="Line 68"/>
              <p:cNvSpPr>
                <a:spLocks noChangeAspect="1" noChangeShapeType="1"/>
              </p:cNvSpPr>
              <p:nvPr/>
            </p:nvSpPr>
            <p:spPr bwMode="auto">
              <a:xfrm>
                <a:off x="3779838" y="5334000"/>
                <a:ext cx="0" cy="304800"/>
              </a:xfrm>
              <a:prstGeom prst="line">
                <a:avLst/>
              </a:pr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200"/>
              </a:p>
            </p:txBody>
          </p:sp>
          <p:sp>
            <p:nvSpPr>
              <p:cNvPr id="139" name="Line 69"/>
              <p:cNvSpPr>
                <a:spLocks noChangeAspect="1" noChangeShapeType="1"/>
              </p:cNvSpPr>
              <p:nvPr/>
            </p:nvSpPr>
            <p:spPr bwMode="auto">
              <a:xfrm>
                <a:off x="4518025" y="5024438"/>
                <a:ext cx="0" cy="614362"/>
              </a:xfrm>
              <a:prstGeom prst="line">
                <a:avLst/>
              </a:pr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200"/>
              </a:p>
            </p:txBody>
          </p:sp>
          <p:sp>
            <p:nvSpPr>
              <p:cNvPr id="140" name="Line 70"/>
              <p:cNvSpPr>
                <a:spLocks noChangeAspect="1" noChangeShapeType="1"/>
              </p:cNvSpPr>
              <p:nvPr/>
            </p:nvSpPr>
            <p:spPr bwMode="auto">
              <a:xfrm>
                <a:off x="4765675" y="5334000"/>
                <a:ext cx="0" cy="304800"/>
              </a:xfrm>
              <a:prstGeom prst="line">
                <a:avLst/>
              </a:pr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200"/>
              </a:p>
            </p:txBody>
          </p:sp>
          <p:sp>
            <p:nvSpPr>
              <p:cNvPr id="141" name="Line 71"/>
              <p:cNvSpPr>
                <a:spLocks noChangeAspect="1" noChangeShapeType="1"/>
              </p:cNvSpPr>
              <p:nvPr/>
            </p:nvSpPr>
            <p:spPr bwMode="auto">
              <a:xfrm>
                <a:off x="5010150" y="4840288"/>
                <a:ext cx="0" cy="798512"/>
              </a:xfrm>
              <a:prstGeom prst="line">
                <a:avLst/>
              </a:pr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200"/>
              </a:p>
            </p:txBody>
          </p:sp>
        </p:grpSp>
      </p:grpSp>
      <p:grpSp>
        <p:nvGrpSpPr>
          <p:cNvPr id="142" name="Group 141"/>
          <p:cNvGrpSpPr>
            <a:grpSpLocks noChangeAspect="1"/>
          </p:cNvGrpSpPr>
          <p:nvPr/>
        </p:nvGrpSpPr>
        <p:grpSpPr>
          <a:xfrm>
            <a:off x="1570166" y="4516198"/>
            <a:ext cx="1451833" cy="1046052"/>
            <a:chOff x="30034" y="4705829"/>
            <a:chExt cx="2903666" cy="2092103"/>
          </a:xfrm>
          <a:solidFill>
            <a:schemeClr val="bg1"/>
          </a:solidFill>
        </p:grpSpPr>
        <p:sp>
          <p:nvSpPr>
            <p:cNvPr id="143" name="Text Box 72"/>
            <p:cNvSpPr txBox="1">
              <a:spLocks noChangeAspect="1" noChangeArrowheads="1"/>
            </p:cNvSpPr>
            <p:nvPr/>
          </p:nvSpPr>
          <p:spPr bwMode="auto">
            <a:xfrm rot="16200000">
              <a:off x="-510820" y="5246683"/>
              <a:ext cx="1635705" cy="55399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1200" b="1" dirty="0">
                  <a:solidFill>
                    <a:srgbClr val="000000"/>
                  </a:solidFill>
                </a:rPr>
                <a:t>intensity</a:t>
              </a:r>
            </a:p>
          </p:txBody>
        </p:sp>
        <p:sp>
          <p:nvSpPr>
            <p:cNvPr id="144" name="Text Box 72"/>
            <p:cNvSpPr txBox="1">
              <a:spLocks noChangeAspect="1" noChangeArrowheads="1"/>
            </p:cNvSpPr>
            <p:nvPr/>
          </p:nvSpPr>
          <p:spPr bwMode="auto">
            <a:xfrm>
              <a:off x="685800" y="6243934"/>
              <a:ext cx="2244846" cy="55399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1200" b="1" dirty="0">
                  <a:solidFill>
                    <a:srgbClr val="000000"/>
                  </a:solidFill>
                </a:rPr>
                <a:t>mass/charge</a:t>
              </a:r>
            </a:p>
          </p:txBody>
        </p:sp>
        <p:grpSp>
          <p:nvGrpSpPr>
            <p:cNvPr id="145" name="Group 144"/>
            <p:cNvGrpSpPr>
              <a:grpSpLocks noChangeAspect="1"/>
            </p:cNvGrpSpPr>
            <p:nvPr/>
          </p:nvGrpSpPr>
          <p:grpSpPr>
            <a:xfrm>
              <a:off x="533400" y="4746625"/>
              <a:ext cx="2400300" cy="1566863"/>
              <a:chOff x="3657600" y="4594225"/>
              <a:chExt cx="1600200" cy="1044575"/>
            </a:xfrm>
            <a:grpFill/>
          </p:grpSpPr>
          <p:sp>
            <p:nvSpPr>
              <p:cNvPr id="146" name="Rectangle 61"/>
              <p:cNvSpPr>
                <a:spLocks noChangeAspect="1" noChangeArrowheads="1"/>
              </p:cNvSpPr>
              <p:nvPr/>
            </p:nvSpPr>
            <p:spPr bwMode="auto">
              <a:xfrm>
                <a:off x="3657600" y="4594225"/>
                <a:ext cx="1600200" cy="1044575"/>
              </a:xfrm>
              <a:prstGeom prst="rect">
                <a:avLst/>
              </a:prstGeom>
              <a:grpFill/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 sz="1200"/>
              </a:p>
            </p:txBody>
          </p:sp>
          <p:sp>
            <p:nvSpPr>
              <p:cNvPr id="147" name="Line 62"/>
              <p:cNvSpPr>
                <a:spLocks noChangeAspect="1" noChangeShapeType="1"/>
              </p:cNvSpPr>
              <p:nvPr/>
            </p:nvSpPr>
            <p:spPr bwMode="auto">
              <a:xfrm>
                <a:off x="4025900" y="4962525"/>
                <a:ext cx="0" cy="676275"/>
              </a:xfrm>
              <a:prstGeom prst="line">
                <a:avLst/>
              </a:pr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200"/>
              </a:p>
            </p:txBody>
          </p:sp>
          <p:sp>
            <p:nvSpPr>
              <p:cNvPr id="148" name="Line 63"/>
              <p:cNvSpPr>
                <a:spLocks noChangeAspect="1" noChangeShapeType="1"/>
              </p:cNvSpPr>
              <p:nvPr/>
            </p:nvSpPr>
            <p:spPr bwMode="auto">
              <a:xfrm>
                <a:off x="4149725" y="5270500"/>
                <a:ext cx="0" cy="368300"/>
              </a:xfrm>
              <a:prstGeom prst="line">
                <a:avLst/>
              </a:pr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200"/>
              </a:p>
            </p:txBody>
          </p:sp>
          <p:sp>
            <p:nvSpPr>
              <p:cNvPr id="149" name="Line 64"/>
              <p:cNvSpPr>
                <a:spLocks noChangeAspect="1" noChangeShapeType="1"/>
              </p:cNvSpPr>
              <p:nvPr/>
            </p:nvSpPr>
            <p:spPr bwMode="auto">
              <a:xfrm>
                <a:off x="4397375" y="4776788"/>
                <a:ext cx="0" cy="862012"/>
              </a:xfrm>
              <a:prstGeom prst="line">
                <a:avLst/>
              </a:pr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200"/>
              </a:p>
            </p:txBody>
          </p:sp>
          <p:sp>
            <p:nvSpPr>
              <p:cNvPr id="150" name="Line 65"/>
              <p:cNvSpPr>
                <a:spLocks noChangeAspect="1" noChangeShapeType="1"/>
              </p:cNvSpPr>
              <p:nvPr/>
            </p:nvSpPr>
            <p:spPr bwMode="auto">
              <a:xfrm>
                <a:off x="4705350" y="5454650"/>
                <a:ext cx="0" cy="184150"/>
              </a:xfrm>
              <a:prstGeom prst="line">
                <a:avLst/>
              </a:pr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200"/>
              </a:p>
            </p:txBody>
          </p:sp>
          <p:sp>
            <p:nvSpPr>
              <p:cNvPr id="151" name="Line 66"/>
              <p:cNvSpPr>
                <a:spLocks noChangeAspect="1" noChangeShapeType="1"/>
              </p:cNvSpPr>
              <p:nvPr/>
            </p:nvSpPr>
            <p:spPr bwMode="auto">
              <a:xfrm>
                <a:off x="4335463" y="5394325"/>
                <a:ext cx="0" cy="244475"/>
              </a:xfrm>
              <a:prstGeom prst="line">
                <a:avLst/>
              </a:pr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200"/>
              </a:p>
            </p:txBody>
          </p:sp>
          <p:sp>
            <p:nvSpPr>
              <p:cNvPr id="152" name="Line 67"/>
              <p:cNvSpPr>
                <a:spLocks noChangeAspect="1" noChangeShapeType="1"/>
              </p:cNvSpPr>
              <p:nvPr/>
            </p:nvSpPr>
            <p:spPr bwMode="auto">
              <a:xfrm>
                <a:off x="4210050" y="5516563"/>
                <a:ext cx="0" cy="122237"/>
              </a:xfrm>
              <a:prstGeom prst="line">
                <a:avLst/>
              </a:pr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200"/>
              </a:p>
            </p:txBody>
          </p:sp>
          <p:sp>
            <p:nvSpPr>
              <p:cNvPr id="153" name="Line 68"/>
              <p:cNvSpPr>
                <a:spLocks noChangeAspect="1" noChangeShapeType="1"/>
              </p:cNvSpPr>
              <p:nvPr/>
            </p:nvSpPr>
            <p:spPr bwMode="auto">
              <a:xfrm>
                <a:off x="3779838" y="5334000"/>
                <a:ext cx="0" cy="304800"/>
              </a:xfrm>
              <a:prstGeom prst="line">
                <a:avLst/>
              </a:pr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200"/>
              </a:p>
            </p:txBody>
          </p:sp>
          <p:sp>
            <p:nvSpPr>
              <p:cNvPr id="154" name="Line 69"/>
              <p:cNvSpPr>
                <a:spLocks noChangeAspect="1" noChangeShapeType="1"/>
              </p:cNvSpPr>
              <p:nvPr/>
            </p:nvSpPr>
            <p:spPr bwMode="auto">
              <a:xfrm>
                <a:off x="4518025" y="5024438"/>
                <a:ext cx="0" cy="614362"/>
              </a:xfrm>
              <a:prstGeom prst="line">
                <a:avLst/>
              </a:pr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200"/>
              </a:p>
            </p:txBody>
          </p:sp>
          <p:sp>
            <p:nvSpPr>
              <p:cNvPr id="155" name="Line 70"/>
              <p:cNvSpPr>
                <a:spLocks noChangeAspect="1" noChangeShapeType="1"/>
              </p:cNvSpPr>
              <p:nvPr/>
            </p:nvSpPr>
            <p:spPr bwMode="auto">
              <a:xfrm>
                <a:off x="4765675" y="5334000"/>
                <a:ext cx="0" cy="304800"/>
              </a:xfrm>
              <a:prstGeom prst="line">
                <a:avLst/>
              </a:pr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200"/>
              </a:p>
            </p:txBody>
          </p:sp>
          <p:sp>
            <p:nvSpPr>
              <p:cNvPr id="156" name="Line 71"/>
              <p:cNvSpPr>
                <a:spLocks noChangeAspect="1" noChangeShapeType="1"/>
              </p:cNvSpPr>
              <p:nvPr/>
            </p:nvSpPr>
            <p:spPr bwMode="auto">
              <a:xfrm>
                <a:off x="5010150" y="4840288"/>
                <a:ext cx="0" cy="798512"/>
              </a:xfrm>
              <a:prstGeom prst="line">
                <a:avLst/>
              </a:pr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200"/>
              </a:p>
            </p:txBody>
          </p:sp>
        </p:grpSp>
      </p:grpSp>
      <p:grpSp>
        <p:nvGrpSpPr>
          <p:cNvPr id="157" name="Group 156"/>
          <p:cNvGrpSpPr>
            <a:grpSpLocks noChangeAspect="1"/>
          </p:cNvGrpSpPr>
          <p:nvPr/>
        </p:nvGrpSpPr>
        <p:grpSpPr>
          <a:xfrm>
            <a:off x="1947133" y="4765546"/>
            <a:ext cx="1451833" cy="1046052"/>
            <a:chOff x="30034" y="4705829"/>
            <a:chExt cx="2903666" cy="2092103"/>
          </a:xfrm>
          <a:solidFill>
            <a:schemeClr val="bg1"/>
          </a:solidFill>
        </p:grpSpPr>
        <p:sp>
          <p:nvSpPr>
            <p:cNvPr id="158" name="Text Box 72"/>
            <p:cNvSpPr txBox="1">
              <a:spLocks noChangeAspect="1" noChangeArrowheads="1"/>
            </p:cNvSpPr>
            <p:nvPr/>
          </p:nvSpPr>
          <p:spPr bwMode="auto">
            <a:xfrm rot="16200000">
              <a:off x="-510820" y="5246683"/>
              <a:ext cx="1635705" cy="55399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1200" b="1" dirty="0">
                  <a:solidFill>
                    <a:srgbClr val="000000"/>
                  </a:solidFill>
                </a:rPr>
                <a:t>intensity</a:t>
              </a:r>
            </a:p>
          </p:txBody>
        </p:sp>
        <p:sp>
          <p:nvSpPr>
            <p:cNvPr id="159" name="Text Box 72"/>
            <p:cNvSpPr txBox="1">
              <a:spLocks noChangeAspect="1" noChangeArrowheads="1"/>
            </p:cNvSpPr>
            <p:nvPr/>
          </p:nvSpPr>
          <p:spPr bwMode="auto">
            <a:xfrm>
              <a:off x="685800" y="6243934"/>
              <a:ext cx="2244846" cy="55399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1200" b="1" dirty="0">
                  <a:solidFill>
                    <a:srgbClr val="000000"/>
                  </a:solidFill>
                </a:rPr>
                <a:t>mass/charge</a:t>
              </a:r>
            </a:p>
          </p:txBody>
        </p:sp>
        <p:grpSp>
          <p:nvGrpSpPr>
            <p:cNvPr id="160" name="Group 25"/>
            <p:cNvGrpSpPr>
              <a:grpSpLocks noChangeAspect="1"/>
            </p:cNvGrpSpPr>
            <p:nvPr/>
          </p:nvGrpSpPr>
          <p:grpSpPr>
            <a:xfrm>
              <a:off x="533400" y="4746625"/>
              <a:ext cx="2400300" cy="1566863"/>
              <a:chOff x="3657600" y="4594225"/>
              <a:chExt cx="1600200" cy="1044575"/>
            </a:xfrm>
            <a:grpFill/>
          </p:grpSpPr>
          <p:sp>
            <p:nvSpPr>
              <p:cNvPr id="161" name="Rectangle 61"/>
              <p:cNvSpPr>
                <a:spLocks noChangeAspect="1" noChangeArrowheads="1"/>
              </p:cNvSpPr>
              <p:nvPr/>
            </p:nvSpPr>
            <p:spPr bwMode="auto">
              <a:xfrm>
                <a:off x="3657600" y="4594225"/>
                <a:ext cx="1600200" cy="1044575"/>
              </a:xfrm>
              <a:prstGeom prst="rect">
                <a:avLst/>
              </a:prstGeom>
              <a:grpFill/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 sz="1200"/>
              </a:p>
            </p:txBody>
          </p:sp>
          <p:sp>
            <p:nvSpPr>
              <p:cNvPr id="162" name="Line 62"/>
              <p:cNvSpPr>
                <a:spLocks noChangeAspect="1" noChangeShapeType="1"/>
              </p:cNvSpPr>
              <p:nvPr/>
            </p:nvSpPr>
            <p:spPr bwMode="auto">
              <a:xfrm>
                <a:off x="4025900" y="4962525"/>
                <a:ext cx="0" cy="676275"/>
              </a:xfrm>
              <a:prstGeom prst="line">
                <a:avLst/>
              </a:pr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200"/>
              </a:p>
            </p:txBody>
          </p:sp>
          <p:sp>
            <p:nvSpPr>
              <p:cNvPr id="163" name="Line 63"/>
              <p:cNvSpPr>
                <a:spLocks noChangeAspect="1" noChangeShapeType="1"/>
              </p:cNvSpPr>
              <p:nvPr/>
            </p:nvSpPr>
            <p:spPr bwMode="auto">
              <a:xfrm>
                <a:off x="4149725" y="5270500"/>
                <a:ext cx="0" cy="368300"/>
              </a:xfrm>
              <a:prstGeom prst="line">
                <a:avLst/>
              </a:pr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200"/>
              </a:p>
            </p:txBody>
          </p:sp>
          <p:sp>
            <p:nvSpPr>
              <p:cNvPr id="164" name="Line 64"/>
              <p:cNvSpPr>
                <a:spLocks noChangeAspect="1" noChangeShapeType="1"/>
              </p:cNvSpPr>
              <p:nvPr/>
            </p:nvSpPr>
            <p:spPr bwMode="auto">
              <a:xfrm>
                <a:off x="4397375" y="4776788"/>
                <a:ext cx="0" cy="862012"/>
              </a:xfrm>
              <a:prstGeom prst="line">
                <a:avLst/>
              </a:pr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200"/>
              </a:p>
            </p:txBody>
          </p:sp>
          <p:sp>
            <p:nvSpPr>
              <p:cNvPr id="165" name="Line 65"/>
              <p:cNvSpPr>
                <a:spLocks noChangeAspect="1" noChangeShapeType="1"/>
              </p:cNvSpPr>
              <p:nvPr/>
            </p:nvSpPr>
            <p:spPr bwMode="auto">
              <a:xfrm>
                <a:off x="4705350" y="5454650"/>
                <a:ext cx="0" cy="184150"/>
              </a:xfrm>
              <a:prstGeom prst="line">
                <a:avLst/>
              </a:pr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200"/>
              </a:p>
            </p:txBody>
          </p:sp>
          <p:sp>
            <p:nvSpPr>
              <p:cNvPr id="166" name="Line 66"/>
              <p:cNvSpPr>
                <a:spLocks noChangeAspect="1" noChangeShapeType="1"/>
              </p:cNvSpPr>
              <p:nvPr/>
            </p:nvSpPr>
            <p:spPr bwMode="auto">
              <a:xfrm>
                <a:off x="4335463" y="5394325"/>
                <a:ext cx="0" cy="244475"/>
              </a:xfrm>
              <a:prstGeom prst="line">
                <a:avLst/>
              </a:pr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200"/>
              </a:p>
            </p:txBody>
          </p:sp>
          <p:sp>
            <p:nvSpPr>
              <p:cNvPr id="167" name="Line 67"/>
              <p:cNvSpPr>
                <a:spLocks noChangeAspect="1" noChangeShapeType="1"/>
              </p:cNvSpPr>
              <p:nvPr/>
            </p:nvSpPr>
            <p:spPr bwMode="auto">
              <a:xfrm>
                <a:off x="4210050" y="5516563"/>
                <a:ext cx="0" cy="122237"/>
              </a:xfrm>
              <a:prstGeom prst="line">
                <a:avLst/>
              </a:pr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200"/>
              </a:p>
            </p:txBody>
          </p:sp>
          <p:sp>
            <p:nvSpPr>
              <p:cNvPr id="168" name="Line 68"/>
              <p:cNvSpPr>
                <a:spLocks noChangeAspect="1" noChangeShapeType="1"/>
              </p:cNvSpPr>
              <p:nvPr/>
            </p:nvSpPr>
            <p:spPr bwMode="auto">
              <a:xfrm>
                <a:off x="3779838" y="5334000"/>
                <a:ext cx="0" cy="304800"/>
              </a:xfrm>
              <a:prstGeom prst="line">
                <a:avLst/>
              </a:pr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200"/>
              </a:p>
            </p:txBody>
          </p:sp>
          <p:sp>
            <p:nvSpPr>
              <p:cNvPr id="169" name="Line 69"/>
              <p:cNvSpPr>
                <a:spLocks noChangeAspect="1" noChangeShapeType="1"/>
              </p:cNvSpPr>
              <p:nvPr/>
            </p:nvSpPr>
            <p:spPr bwMode="auto">
              <a:xfrm>
                <a:off x="4518025" y="5024438"/>
                <a:ext cx="0" cy="614362"/>
              </a:xfrm>
              <a:prstGeom prst="line">
                <a:avLst/>
              </a:pr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200"/>
              </a:p>
            </p:txBody>
          </p:sp>
          <p:sp>
            <p:nvSpPr>
              <p:cNvPr id="170" name="Line 70"/>
              <p:cNvSpPr>
                <a:spLocks noChangeAspect="1" noChangeShapeType="1"/>
              </p:cNvSpPr>
              <p:nvPr/>
            </p:nvSpPr>
            <p:spPr bwMode="auto">
              <a:xfrm>
                <a:off x="4765675" y="5334000"/>
                <a:ext cx="0" cy="304800"/>
              </a:xfrm>
              <a:prstGeom prst="line">
                <a:avLst/>
              </a:pr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200"/>
              </a:p>
            </p:txBody>
          </p:sp>
          <p:sp>
            <p:nvSpPr>
              <p:cNvPr id="171" name="Line 71"/>
              <p:cNvSpPr>
                <a:spLocks noChangeAspect="1" noChangeShapeType="1"/>
              </p:cNvSpPr>
              <p:nvPr/>
            </p:nvSpPr>
            <p:spPr bwMode="auto">
              <a:xfrm>
                <a:off x="5010150" y="4840288"/>
                <a:ext cx="0" cy="798512"/>
              </a:xfrm>
              <a:prstGeom prst="line">
                <a:avLst/>
              </a:pr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200"/>
              </a:p>
            </p:txBody>
          </p:sp>
        </p:grpSp>
      </p:grpSp>
      <p:sp>
        <p:nvSpPr>
          <p:cNvPr id="262" name="TextBox 261"/>
          <p:cNvSpPr txBox="1"/>
          <p:nvPr/>
        </p:nvSpPr>
        <p:spPr>
          <a:xfrm>
            <a:off x="3200400" y="5867400"/>
            <a:ext cx="11342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C00000"/>
                </a:solidFill>
              </a:rPr>
              <a:t>Time</a:t>
            </a:r>
          </a:p>
        </p:txBody>
      </p:sp>
      <p:cxnSp>
        <p:nvCxnSpPr>
          <p:cNvPr id="264" name="Straight Arrow Connector 263"/>
          <p:cNvCxnSpPr/>
          <p:nvPr/>
        </p:nvCxnSpPr>
        <p:spPr>
          <a:xfrm>
            <a:off x="152400" y="5887798"/>
            <a:ext cx="6934200" cy="1588"/>
          </a:xfrm>
          <a:prstGeom prst="straightConnector1">
            <a:avLst/>
          </a:prstGeom>
          <a:ln w="38100">
            <a:solidFill>
              <a:srgbClr val="C0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5" name="Group 264"/>
          <p:cNvGrpSpPr>
            <a:grpSpLocks noChangeAspect="1"/>
          </p:cNvGrpSpPr>
          <p:nvPr/>
        </p:nvGrpSpPr>
        <p:grpSpPr>
          <a:xfrm>
            <a:off x="2362200" y="4267200"/>
            <a:ext cx="1451833" cy="1046052"/>
            <a:chOff x="30034" y="4705829"/>
            <a:chExt cx="2903666" cy="2092103"/>
          </a:xfrm>
          <a:solidFill>
            <a:schemeClr val="bg1"/>
          </a:solidFill>
        </p:grpSpPr>
        <p:sp>
          <p:nvSpPr>
            <p:cNvPr id="266" name="Text Box 72"/>
            <p:cNvSpPr txBox="1">
              <a:spLocks noChangeAspect="1" noChangeArrowheads="1"/>
            </p:cNvSpPr>
            <p:nvPr/>
          </p:nvSpPr>
          <p:spPr bwMode="auto">
            <a:xfrm rot="16200000">
              <a:off x="-510820" y="5246683"/>
              <a:ext cx="1635705" cy="55399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1200" b="1" dirty="0">
                  <a:solidFill>
                    <a:srgbClr val="000000"/>
                  </a:solidFill>
                </a:rPr>
                <a:t>intensity</a:t>
              </a:r>
            </a:p>
          </p:txBody>
        </p:sp>
        <p:sp>
          <p:nvSpPr>
            <p:cNvPr id="267" name="Text Box 72"/>
            <p:cNvSpPr txBox="1">
              <a:spLocks noChangeAspect="1" noChangeArrowheads="1"/>
            </p:cNvSpPr>
            <p:nvPr/>
          </p:nvSpPr>
          <p:spPr bwMode="auto">
            <a:xfrm>
              <a:off x="685800" y="6243934"/>
              <a:ext cx="2244846" cy="55399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1200" b="1" dirty="0">
                  <a:solidFill>
                    <a:srgbClr val="000000"/>
                  </a:solidFill>
                </a:rPr>
                <a:t>mass/charge</a:t>
              </a:r>
            </a:p>
          </p:txBody>
        </p:sp>
        <p:grpSp>
          <p:nvGrpSpPr>
            <p:cNvPr id="268" name="Group 25"/>
            <p:cNvGrpSpPr>
              <a:grpSpLocks noChangeAspect="1"/>
            </p:cNvGrpSpPr>
            <p:nvPr/>
          </p:nvGrpSpPr>
          <p:grpSpPr>
            <a:xfrm>
              <a:off x="533400" y="4746625"/>
              <a:ext cx="2400300" cy="1566863"/>
              <a:chOff x="3657600" y="4594225"/>
              <a:chExt cx="1600200" cy="1044575"/>
            </a:xfrm>
            <a:grpFill/>
          </p:grpSpPr>
          <p:sp>
            <p:nvSpPr>
              <p:cNvPr id="269" name="Rectangle 61"/>
              <p:cNvSpPr>
                <a:spLocks noChangeAspect="1" noChangeArrowheads="1"/>
              </p:cNvSpPr>
              <p:nvPr/>
            </p:nvSpPr>
            <p:spPr bwMode="auto">
              <a:xfrm>
                <a:off x="3657600" y="4594225"/>
                <a:ext cx="1600200" cy="1044575"/>
              </a:xfrm>
              <a:prstGeom prst="rect">
                <a:avLst/>
              </a:prstGeom>
              <a:grpFill/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 sz="1200"/>
              </a:p>
            </p:txBody>
          </p:sp>
          <p:sp>
            <p:nvSpPr>
              <p:cNvPr id="270" name="Line 62"/>
              <p:cNvSpPr>
                <a:spLocks noChangeAspect="1" noChangeShapeType="1"/>
              </p:cNvSpPr>
              <p:nvPr/>
            </p:nvSpPr>
            <p:spPr bwMode="auto">
              <a:xfrm>
                <a:off x="4025900" y="4962525"/>
                <a:ext cx="0" cy="676275"/>
              </a:xfrm>
              <a:prstGeom prst="line">
                <a:avLst/>
              </a:pr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200"/>
              </a:p>
            </p:txBody>
          </p:sp>
          <p:sp>
            <p:nvSpPr>
              <p:cNvPr id="271" name="Line 63"/>
              <p:cNvSpPr>
                <a:spLocks noChangeAspect="1" noChangeShapeType="1"/>
              </p:cNvSpPr>
              <p:nvPr/>
            </p:nvSpPr>
            <p:spPr bwMode="auto">
              <a:xfrm>
                <a:off x="4149725" y="5270500"/>
                <a:ext cx="0" cy="368300"/>
              </a:xfrm>
              <a:prstGeom prst="line">
                <a:avLst/>
              </a:pr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200"/>
              </a:p>
            </p:txBody>
          </p:sp>
          <p:sp>
            <p:nvSpPr>
              <p:cNvPr id="272" name="Line 64"/>
              <p:cNvSpPr>
                <a:spLocks noChangeAspect="1" noChangeShapeType="1"/>
              </p:cNvSpPr>
              <p:nvPr/>
            </p:nvSpPr>
            <p:spPr bwMode="auto">
              <a:xfrm>
                <a:off x="4397375" y="4776788"/>
                <a:ext cx="0" cy="862012"/>
              </a:xfrm>
              <a:prstGeom prst="line">
                <a:avLst/>
              </a:pr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200"/>
              </a:p>
            </p:txBody>
          </p:sp>
          <p:sp>
            <p:nvSpPr>
              <p:cNvPr id="273" name="Line 65"/>
              <p:cNvSpPr>
                <a:spLocks noChangeAspect="1" noChangeShapeType="1"/>
              </p:cNvSpPr>
              <p:nvPr/>
            </p:nvSpPr>
            <p:spPr bwMode="auto">
              <a:xfrm>
                <a:off x="4705350" y="5454650"/>
                <a:ext cx="0" cy="184150"/>
              </a:xfrm>
              <a:prstGeom prst="line">
                <a:avLst/>
              </a:pr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200"/>
              </a:p>
            </p:txBody>
          </p:sp>
          <p:sp>
            <p:nvSpPr>
              <p:cNvPr id="274" name="Line 66"/>
              <p:cNvSpPr>
                <a:spLocks noChangeAspect="1" noChangeShapeType="1"/>
              </p:cNvSpPr>
              <p:nvPr/>
            </p:nvSpPr>
            <p:spPr bwMode="auto">
              <a:xfrm>
                <a:off x="4335463" y="5394325"/>
                <a:ext cx="0" cy="244475"/>
              </a:xfrm>
              <a:prstGeom prst="line">
                <a:avLst/>
              </a:pr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200"/>
              </a:p>
            </p:txBody>
          </p:sp>
          <p:sp>
            <p:nvSpPr>
              <p:cNvPr id="275" name="Line 67"/>
              <p:cNvSpPr>
                <a:spLocks noChangeAspect="1" noChangeShapeType="1"/>
              </p:cNvSpPr>
              <p:nvPr/>
            </p:nvSpPr>
            <p:spPr bwMode="auto">
              <a:xfrm>
                <a:off x="4210050" y="5516563"/>
                <a:ext cx="0" cy="122237"/>
              </a:xfrm>
              <a:prstGeom prst="line">
                <a:avLst/>
              </a:pr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200"/>
              </a:p>
            </p:txBody>
          </p:sp>
          <p:sp>
            <p:nvSpPr>
              <p:cNvPr id="276" name="Line 68"/>
              <p:cNvSpPr>
                <a:spLocks noChangeAspect="1" noChangeShapeType="1"/>
              </p:cNvSpPr>
              <p:nvPr/>
            </p:nvSpPr>
            <p:spPr bwMode="auto">
              <a:xfrm>
                <a:off x="3779838" y="5334000"/>
                <a:ext cx="0" cy="304800"/>
              </a:xfrm>
              <a:prstGeom prst="line">
                <a:avLst/>
              </a:pr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200"/>
              </a:p>
            </p:txBody>
          </p:sp>
          <p:sp>
            <p:nvSpPr>
              <p:cNvPr id="277" name="Line 69"/>
              <p:cNvSpPr>
                <a:spLocks noChangeAspect="1" noChangeShapeType="1"/>
              </p:cNvSpPr>
              <p:nvPr/>
            </p:nvSpPr>
            <p:spPr bwMode="auto">
              <a:xfrm>
                <a:off x="4518025" y="5024438"/>
                <a:ext cx="0" cy="614362"/>
              </a:xfrm>
              <a:prstGeom prst="line">
                <a:avLst/>
              </a:pr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200"/>
              </a:p>
            </p:txBody>
          </p:sp>
          <p:sp>
            <p:nvSpPr>
              <p:cNvPr id="278" name="Line 70"/>
              <p:cNvSpPr>
                <a:spLocks noChangeAspect="1" noChangeShapeType="1"/>
              </p:cNvSpPr>
              <p:nvPr/>
            </p:nvSpPr>
            <p:spPr bwMode="auto">
              <a:xfrm>
                <a:off x="4765675" y="5334000"/>
                <a:ext cx="0" cy="304800"/>
              </a:xfrm>
              <a:prstGeom prst="line">
                <a:avLst/>
              </a:pr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200"/>
              </a:p>
            </p:txBody>
          </p:sp>
          <p:sp>
            <p:nvSpPr>
              <p:cNvPr id="279" name="Line 71"/>
              <p:cNvSpPr>
                <a:spLocks noChangeAspect="1" noChangeShapeType="1"/>
              </p:cNvSpPr>
              <p:nvPr/>
            </p:nvSpPr>
            <p:spPr bwMode="auto">
              <a:xfrm>
                <a:off x="5010150" y="4840288"/>
                <a:ext cx="0" cy="798512"/>
              </a:xfrm>
              <a:prstGeom prst="line">
                <a:avLst/>
              </a:pr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200"/>
              </a:p>
            </p:txBody>
          </p:sp>
        </p:grpSp>
      </p:grpSp>
      <p:grpSp>
        <p:nvGrpSpPr>
          <p:cNvPr id="280" name="Group 279"/>
          <p:cNvGrpSpPr>
            <a:grpSpLocks noChangeAspect="1"/>
          </p:cNvGrpSpPr>
          <p:nvPr/>
        </p:nvGrpSpPr>
        <p:grpSpPr>
          <a:xfrm>
            <a:off x="2766283" y="4516198"/>
            <a:ext cx="1451833" cy="1046052"/>
            <a:chOff x="30034" y="4705829"/>
            <a:chExt cx="2903666" cy="2092103"/>
          </a:xfrm>
          <a:solidFill>
            <a:schemeClr val="bg1"/>
          </a:solidFill>
        </p:grpSpPr>
        <p:sp>
          <p:nvSpPr>
            <p:cNvPr id="281" name="Text Box 72"/>
            <p:cNvSpPr txBox="1">
              <a:spLocks noChangeAspect="1" noChangeArrowheads="1"/>
            </p:cNvSpPr>
            <p:nvPr/>
          </p:nvSpPr>
          <p:spPr bwMode="auto">
            <a:xfrm rot="16200000">
              <a:off x="-510820" y="5246683"/>
              <a:ext cx="1635705" cy="55399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1200" b="1" dirty="0">
                  <a:solidFill>
                    <a:srgbClr val="000000"/>
                  </a:solidFill>
                </a:rPr>
                <a:t>intensity</a:t>
              </a:r>
            </a:p>
          </p:txBody>
        </p:sp>
        <p:sp>
          <p:nvSpPr>
            <p:cNvPr id="282" name="Text Box 72"/>
            <p:cNvSpPr txBox="1">
              <a:spLocks noChangeAspect="1" noChangeArrowheads="1"/>
            </p:cNvSpPr>
            <p:nvPr/>
          </p:nvSpPr>
          <p:spPr bwMode="auto">
            <a:xfrm>
              <a:off x="685800" y="6243934"/>
              <a:ext cx="2244846" cy="55399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1200" b="1" dirty="0">
                  <a:solidFill>
                    <a:srgbClr val="000000"/>
                  </a:solidFill>
                </a:rPr>
                <a:t>mass/charge</a:t>
              </a:r>
            </a:p>
          </p:txBody>
        </p:sp>
        <p:grpSp>
          <p:nvGrpSpPr>
            <p:cNvPr id="283" name="Group 282"/>
            <p:cNvGrpSpPr>
              <a:grpSpLocks noChangeAspect="1"/>
            </p:cNvGrpSpPr>
            <p:nvPr/>
          </p:nvGrpSpPr>
          <p:grpSpPr>
            <a:xfrm>
              <a:off x="533400" y="4746625"/>
              <a:ext cx="2400300" cy="1566863"/>
              <a:chOff x="3657600" y="4594225"/>
              <a:chExt cx="1600200" cy="1044575"/>
            </a:xfrm>
            <a:grpFill/>
          </p:grpSpPr>
          <p:sp>
            <p:nvSpPr>
              <p:cNvPr id="284" name="Rectangle 61"/>
              <p:cNvSpPr>
                <a:spLocks noChangeAspect="1" noChangeArrowheads="1"/>
              </p:cNvSpPr>
              <p:nvPr/>
            </p:nvSpPr>
            <p:spPr bwMode="auto">
              <a:xfrm>
                <a:off x="3657600" y="4594225"/>
                <a:ext cx="1600200" cy="1044575"/>
              </a:xfrm>
              <a:prstGeom prst="rect">
                <a:avLst/>
              </a:prstGeom>
              <a:grpFill/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 sz="1200"/>
              </a:p>
            </p:txBody>
          </p:sp>
          <p:sp>
            <p:nvSpPr>
              <p:cNvPr id="285" name="Line 62"/>
              <p:cNvSpPr>
                <a:spLocks noChangeAspect="1" noChangeShapeType="1"/>
              </p:cNvSpPr>
              <p:nvPr/>
            </p:nvSpPr>
            <p:spPr bwMode="auto">
              <a:xfrm>
                <a:off x="4025900" y="4962525"/>
                <a:ext cx="0" cy="676275"/>
              </a:xfrm>
              <a:prstGeom prst="line">
                <a:avLst/>
              </a:pr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200"/>
              </a:p>
            </p:txBody>
          </p:sp>
          <p:sp>
            <p:nvSpPr>
              <p:cNvPr id="286" name="Line 63"/>
              <p:cNvSpPr>
                <a:spLocks noChangeAspect="1" noChangeShapeType="1"/>
              </p:cNvSpPr>
              <p:nvPr/>
            </p:nvSpPr>
            <p:spPr bwMode="auto">
              <a:xfrm>
                <a:off x="4149725" y="5270500"/>
                <a:ext cx="0" cy="368300"/>
              </a:xfrm>
              <a:prstGeom prst="line">
                <a:avLst/>
              </a:pr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200"/>
              </a:p>
            </p:txBody>
          </p:sp>
          <p:sp>
            <p:nvSpPr>
              <p:cNvPr id="287" name="Line 64"/>
              <p:cNvSpPr>
                <a:spLocks noChangeAspect="1" noChangeShapeType="1"/>
              </p:cNvSpPr>
              <p:nvPr/>
            </p:nvSpPr>
            <p:spPr bwMode="auto">
              <a:xfrm>
                <a:off x="4397375" y="4776788"/>
                <a:ext cx="0" cy="862012"/>
              </a:xfrm>
              <a:prstGeom prst="line">
                <a:avLst/>
              </a:pr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200"/>
              </a:p>
            </p:txBody>
          </p:sp>
          <p:sp>
            <p:nvSpPr>
              <p:cNvPr id="288" name="Line 65"/>
              <p:cNvSpPr>
                <a:spLocks noChangeAspect="1" noChangeShapeType="1"/>
              </p:cNvSpPr>
              <p:nvPr/>
            </p:nvSpPr>
            <p:spPr bwMode="auto">
              <a:xfrm>
                <a:off x="4705350" y="5454650"/>
                <a:ext cx="0" cy="184150"/>
              </a:xfrm>
              <a:prstGeom prst="line">
                <a:avLst/>
              </a:pr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200"/>
              </a:p>
            </p:txBody>
          </p:sp>
          <p:sp>
            <p:nvSpPr>
              <p:cNvPr id="289" name="Line 66"/>
              <p:cNvSpPr>
                <a:spLocks noChangeAspect="1" noChangeShapeType="1"/>
              </p:cNvSpPr>
              <p:nvPr/>
            </p:nvSpPr>
            <p:spPr bwMode="auto">
              <a:xfrm>
                <a:off x="4335463" y="5394325"/>
                <a:ext cx="0" cy="244475"/>
              </a:xfrm>
              <a:prstGeom prst="line">
                <a:avLst/>
              </a:pr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200"/>
              </a:p>
            </p:txBody>
          </p:sp>
          <p:sp>
            <p:nvSpPr>
              <p:cNvPr id="290" name="Line 67"/>
              <p:cNvSpPr>
                <a:spLocks noChangeAspect="1" noChangeShapeType="1"/>
              </p:cNvSpPr>
              <p:nvPr/>
            </p:nvSpPr>
            <p:spPr bwMode="auto">
              <a:xfrm>
                <a:off x="4210050" y="5516563"/>
                <a:ext cx="0" cy="122237"/>
              </a:xfrm>
              <a:prstGeom prst="line">
                <a:avLst/>
              </a:pr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200"/>
              </a:p>
            </p:txBody>
          </p:sp>
          <p:sp>
            <p:nvSpPr>
              <p:cNvPr id="291" name="Line 68"/>
              <p:cNvSpPr>
                <a:spLocks noChangeAspect="1" noChangeShapeType="1"/>
              </p:cNvSpPr>
              <p:nvPr/>
            </p:nvSpPr>
            <p:spPr bwMode="auto">
              <a:xfrm>
                <a:off x="3779838" y="5334000"/>
                <a:ext cx="0" cy="304800"/>
              </a:xfrm>
              <a:prstGeom prst="line">
                <a:avLst/>
              </a:pr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200"/>
              </a:p>
            </p:txBody>
          </p:sp>
          <p:sp>
            <p:nvSpPr>
              <p:cNvPr id="292" name="Line 69"/>
              <p:cNvSpPr>
                <a:spLocks noChangeAspect="1" noChangeShapeType="1"/>
              </p:cNvSpPr>
              <p:nvPr/>
            </p:nvSpPr>
            <p:spPr bwMode="auto">
              <a:xfrm>
                <a:off x="4518025" y="5024438"/>
                <a:ext cx="0" cy="614362"/>
              </a:xfrm>
              <a:prstGeom prst="line">
                <a:avLst/>
              </a:pr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200"/>
              </a:p>
            </p:txBody>
          </p:sp>
          <p:sp>
            <p:nvSpPr>
              <p:cNvPr id="293" name="Line 70"/>
              <p:cNvSpPr>
                <a:spLocks noChangeAspect="1" noChangeShapeType="1"/>
              </p:cNvSpPr>
              <p:nvPr/>
            </p:nvSpPr>
            <p:spPr bwMode="auto">
              <a:xfrm>
                <a:off x="4765675" y="5334000"/>
                <a:ext cx="0" cy="304800"/>
              </a:xfrm>
              <a:prstGeom prst="line">
                <a:avLst/>
              </a:pr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200"/>
              </a:p>
            </p:txBody>
          </p:sp>
          <p:sp>
            <p:nvSpPr>
              <p:cNvPr id="294" name="Line 71"/>
              <p:cNvSpPr>
                <a:spLocks noChangeAspect="1" noChangeShapeType="1"/>
              </p:cNvSpPr>
              <p:nvPr/>
            </p:nvSpPr>
            <p:spPr bwMode="auto">
              <a:xfrm>
                <a:off x="5010150" y="4840288"/>
                <a:ext cx="0" cy="798512"/>
              </a:xfrm>
              <a:prstGeom prst="line">
                <a:avLst/>
              </a:pr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200"/>
              </a:p>
            </p:txBody>
          </p:sp>
        </p:grpSp>
      </p:grpSp>
      <p:grpSp>
        <p:nvGrpSpPr>
          <p:cNvPr id="295" name="Group 294"/>
          <p:cNvGrpSpPr>
            <a:grpSpLocks noChangeAspect="1"/>
          </p:cNvGrpSpPr>
          <p:nvPr/>
        </p:nvGrpSpPr>
        <p:grpSpPr>
          <a:xfrm>
            <a:off x="3143250" y="4765546"/>
            <a:ext cx="1451833" cy="1046052"/>
            <a:chOff x="30034" y="4705829"/>
            <a:chExt cx="2903666" cy="2092103"/>
          </a:xfrm>
          <a:solidFill>
            <a:schemeClr val="bg1"/>
          </a:solidFill>
        </p:grpSpPr>
        <p:sp>
          <p:nvSpPr>
            <p:cNvPr id="296" name="Text Box 72"/>
            <p:cNvSpPr txBox="1">
              <a:spLocks noChangeAspect="1" noChangeArrowheads="1"/>
            </p:cNvSpPr>
            <p:nvPr/>
          </p:nvSpPr>
          <p:spPr bwMode="auto">
            <a:xfrm rot="16200000">
              <a:off x="-510820" y="5246683"/>
              <a:ext cx="1635705" cy="55399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1200" b="1" dirty="0">
                  <a:solidFill>
                    <a:srgbClr val="000000"/>
                  </a:solidFill>
                </a:rPr>
                <a:t>intensity</a:t>
              </a:r>
            </a:p>
          </p:txBody>
        </p:sp>
        <p:sp>
          <p:nvSpPr>
            <p:cNvPr id="297" name="Text Box 72"/>
            <p:cNvSpPr txBox="1">
              <a:spLocks noChangeAspect="1" noChangeArrowheads="1"/>
            </p:cNvSpPr>
            <p:nvPr/>
          </p:nvSpPr>
          <p:spPr bwMode="auto">
            <a:xfrm>
              <a:off x="685800" y="6243934"/>
              <a:ext cx="2244846" cy="55399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1200" b="1" dirty="0">
                  <a:solidFill>
                    <a:srgbClr val="000000"/>
                  </a:solidFill>
                </a:rPr>
                <a:t>mass/charge</a:t>
              </a:r>
            </a:p>
          </p:txBody>
        </p:sp>
        <p:grpSp>
          <p:nvGrpSpPr>
            <p:cNvPr id="298" name="Group 25"/>
            <p:cNvGrpSpPr>
              <a:grpSpLocks noChangeAspect="1"/>
            </p:cNvGrpSpPr>
            <p:nvPr/>
          </p:nvGrpSpPr>
          <p:grpSpPr>
            <a:xfrm>
              <a:off x="533400" y="4746625"/>
              <a:ext cx="2400300" cy="1566863"/>
              <a:chOff x="3657600" y="4594225"/>
              <a:chExt cx="1600200" cy="1044575"/>
            </a:xfrm>
            <a:grpFill/>
          </p:grpSpPr>
          <p:sp>
            <p:nvSpPr>
              <p:cNvPr id="299" name="Rectangle 61"/>
              <p:cNvSpPr>
                <a:spLocks noChangeAspect="1" noChangeArrowheads="1"/>
              </p:cNvSpPr>
              <p:nvPr/>
            </p:nvSpPr>
            <p:spPr bwMode="auto">
              <a:xfrm>
                <a:off x="3657600" y="4594225"/>
                <a:ext cx="1600200" cy="1044575"/>
              </a:xfrm>
              <a:prstGeom prst="rect">
                <a:avLst/>
              </a:prstGeom>
              <a:grpFill/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 sz="1200"/>
              </a:p>
            </p:txBody>
          </p:sp>
          <p:sp>
            <p:nvSpPr>
              <p:cNvPr id="300" name="Line 62"/>
              <p:cNvSpPr>
                <a:spLocks noChangeAspect="1" noChangeShapeType="1"/>
              </p:cNvSpPr>
              <p:nvPr/>
            </p:nvSpPr>
            <p:spPr bwMode="auto">
              <a:xfrm>
                <a:off x="4025900" y="4962525"/>
                <a:ext cx="0" cy="676275"/>
              </a:xfrm>
              <a:prstGeom prst="line">
                <a:avLst/>
              </a:pr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200"/>
              </a:p>
            </p:txBody>
          </p:sp>
          <p:sp>
            <p:nvSpPr>
              <p:cNvPr id="301" name="Line 63"/>
              <p:cNvSpPr>
                <a:spLocks noChangeAspect="1" noChangeShapeType="1"/>
              </p:cNvSpPr>
              <p:nvPr/>
            </p:nvSpPr>
            <p:spPr bwMode="auto">
              <a:xfrm>
                <a:off x="4149725" y="5270500"/>
                <a:ext cx="0" cy="368300"/>
              </a:xfrm>
              <a:prstGeom prst="line">
                <a:avLst/>
              </a:pr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200"/>
              </a:p>
            </p:txBody>
          </p:sp>
          <p:sp>
            <p:nvSpPr>
              <p:cNvPr id="302" name="Line 64"/>
              <p:cNvSpPr>
                <a:spLocks noChangeAspect="1" noChangeShapeType="1"/>
              </p:cNvSpPr>
              <p:nvPr/>
            </p:nvSpPr>
            <p:spPr bwMode="auto">
              <a:xfrm>
                <a:off x="4397375" y="4776788"/>
                <a:ext cx="0" cy="862012"/>
              </a:xfrm>
              <a:prstGeom prst="line">
                <a:avLst/>
              </a:pr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200"/>
              </a:p>
            </p:txBody>
          </p:sp>
          <p:sp>
            <p:nvSpPr>
              <p:cNvPr id="303" name="Line 65"/>
              <p:cNvSpPr>
                <a:spLocks noChangeAspect="1" noChangeShapeType="1"/>
              </p:cNvSpPr>
              <p:nvPr/>
            </p:nvSpPr>
            <p:spPr bwMode="auto">
              <a:xfrm>
                <a:off x="4705350" y="5454650"/>
                <a:ext cx="0" cy="184150"/>
              </a:xfrm>
              <a:prstGeom prst="line">
                <a:avLst/>
              </a:pr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200"/>
              </a:p>
            </p:txBody>
          </p:sp>
          <p:sp>
            <p:nvSpPr>
              <p:cNvPr id="304" name="Line 66"/>
              <p:cNvSpPr>
                <a:spLocks noChangeAspect="1" noChangeShapeType="1"/>
              </p:cNvSpPr>
              <p:nvPr/>
            </p:nvSpPr>
            <p:spPr bwMode="auto">
              <a:xfrm>
                <a:off x="4335463" y="5394325"/>
                <a:ext cx="0" cy="244475"/>
              </a:xfrm>
              <a:prstGeom prst="line">
                <a:avLst/>
              </a:pr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200"/>
              </a:p>
            </p:txBody>
          </p:sp>
          <p:sp>
            <p:nvSpPr>
              <p:cNvPr id="305" name="Line 67"/>
              <p:cNvSpPr>
                <a:spLocks noChangeAspect="1" noChangeShapeType="1"/>
              </p:cNvSpPr>
              <p:nvPr/>
            </p:nvSpPr>
            <p:spPr bwMode="auto">
              <a:xfrm>
                <a:off x="4210050" y="5516563"/>
                <a:ext cx="0" cy="122237"/>
              </a:xfrm>
              <a:prstGeom prst="line">
                <a:avLst/>
              </a:pr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200"/>
              </a:p>
            </p:txBody>
          </p:sp>
          <p:sp>
            <p:nvSpPr>
              <p:cNvPr id="306" name="Line 68"/>
              <p:cNvSpPr>
                <a:spLocks noChangeAspect="1" noChangeShapeType="1"/>
              </p:cNvSpPr>
              <p:nvPr/>
            </p:nvSpPr>
            <p:spPr bwMode="auto">
              <a:xfrm>
                <a:off x="3779838" y="5334000"/>
                <a:ext cx="0" cy="304800"/>
              </a:xfrm>
              <a:prstGeom prst="line">
                <a:avLst/>
              </a:pr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200"/>
              </a:p>
            </p:txBody>
          </p:sp>
          <p:sp>
            <p:nvSpPr>
              <p:cNvPr id="307" name="Line 69"/>
              <p:cNvSpPr>
                <a:spLocks noChangeAspect="1" noChangeShapeType="1"/>
              </p:cNvSpPr>
              <p:nvPr/>
            </p:nvSpPr>
            <p:spPr bwMode="auto">
              <a:xfrm>
                <a:off x="4518025" y="5024438"/>
                <a:ext cx="0" cy="614362"/>
              </a:xfrm>
              <a:prstGeom prst="line">
                <a:avLst/>
              </a:pr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200"/>
              </a:p>
            </p:txBody>
          </p:sp>
          <p:sp>
            <p:nvSpPr>
              <p:cNvPr id="308" name="Line 70"/>
              <p:cNvSpPr>
                <a:spLocks noChangeAspect="1" noChangeShapeType="1"/>
              </p:cNvSpPr>
              <p:nvPr/>
            </p:nvSpPr>
            <p:spPr bwMode="auto">
              <a:xfrm>
                <a:off x="4765675" y="5334000"/>
                <a:ext cx="0" cy="304800"/>
              </a:xfrm>
              <a:prstGeom prst="line">
                <a:avLst/>
              </a:pr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200"/>
              </a:p>
            </p:txBody>
          </p:sp>
          <p:sp>
            <p:nvSpPr>
              <p:cNvPr id="309" name="Line 71"/>
              <p:cNvSpPr>
                <a:spLocks noChangeAspect="1" noChangeShapeType="1"/>
              </p:cNvSpPr>
              <p:nvPr/>
            </p:nvSpPr>
            <p:spPr bwMode="auto">
              <a:xfrm>
                <a:off x="5010150" y="4840288"/>
                <a:ext cx="0" cy="798512"/>
              </a:xfrm>
              <a:prstGeom prst="line">
                <a:avLst/>
              </a:pr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200"/>
              </a:p>
            </p:txBody>
          </p:sp>
        </p:grpSp>
      </p:grpSp>
      <p:grpSp>
        <p:nvGrpSpPr>
          <p:cNvPr id="310" name="Group 309"/>
          <p:cNvGrpSpPr>
            <a:grpSpLocks noChangeAspect="1"/>
          </p:cNvGrpSpPr>
          <p:nvPr/>
        </p:nvGrpSpPr>
        <p:grpSpPr>
          <a:xfrm>
            <a:off x="3528283" y="4267200"/>
            <a:ext cx="1451833" cy="1046052"/>
            <a:chOff x="30034" y="4705829"/>
            <a:chExt cx="2903666" cy="2092103"/>
          </a:xfrm>
          <a:solidFill>
            <a:schemeClr val="bg1"/>
          </a:solidFill>
        </p:grpSpPr>
        <p:sp>
          <p:nvSpPr>
            <p:cNvPr id="311" name="Text Box 72"/>
            <p:cNvSpPr txBox="1">
              <a:spLocks noChangeAspect="1" noChangeArrowheads="1"/>
            </p:cNvSpPr>
            <p:nvPr/>
          </p:nvSpPr>
          <p:spPr bwMode="auto">
            <a:xfrm rot="16200000">
              <a:off x="-510820" y="5246683"/>
              <a:ext cx="1635705" cy="55399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1200" b="1" dirty="0">
                  <a:solidFill>
                    <a:srgbClr val="000000"/>
                  </a:solidFill>
                </a:rPr>
                <a:t>intensity</a:t>
              </a:r>
            </a:p>
          </p:txBody>
        </p:sp>
        <p:sp>
          <p:nvSpPr>
            <p:cNvPr id="312" name="Text Box 72"/>
            <p:cNvSpPr txBox="1">
              <a:spLocks noChangeAspect="1" noChangeArrowheads="1"/>
            </p:cNvSpPr>
            <p:nvPr/>
          </p:nvSpPr>
          <p:spPr bwMode="auto">
            <a:xfrm>
              <a:off x="685800" y="6243934"/>
              <a:ext cx="2244846" cy="55399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1200" b="1" dirty="0">
                  <a:solidFill>
                    <a:srgbClr val="000000"/>
                  </a:solidFill>
                </a:rPr>
                <a:t>mass/charge</a:t>
              </a:r>
            </a:p>
          </p:txBody>
        </p:sp>
        <p:grpSp>
          <p:nvGrpSpPr>
            <p:cNvPr id="313" name="Group 25"/>
            <p:cNvGrpSpPr>
              <a:grpSpLocks noChangeAspect="1"/>
            </p:cNvGrpSpPr>
            <p:nvPr/>
          </p:nvGrpSpPr>
          <p:grpSpPr>
            <a:xfrm>
              <a:off x="533400" y="4746625"/>
              <a:ext cx="2400300" cy="1566863"/>
              <a:chOff x="3657600" y="4594225"/>
              <a:chExt cx="1600200" cy="1044575"/>
            </a:xfrm>
            <a:grpFill/>
          </p:grpSpPr>
          <p:sp>
            <p:nvSpPr>
              <p:cNvPr id="314" name="Rectangle 61"/>
              <p:cNvSpPr>
                <a:spLocks noChangeAspect="1" noChangeArrowheads="1"/>
              </p:cNvSpPr>
              <p:nvPr/>
            </p:nvSpPr>
            <p:spPr bwMode="auto">
              <a:xfrm>
                <a:off x="3657600" y="4594225"/>
                <a:ext cx="1600200" cy="1044575"/>
              </a:xfrm>
              <a:prstGeom prst="rect">
                <a:avLst/>
              </a:prstGeom>
              <a:grpFill/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 sz="1200"/>
              </a:p>
            </p:txBody>
          </p:sp>
          <p:sp>
            <p:nvSpPr>
              <p:cNvPr id="315" name="Line 62"/>
              <p:cNvSpPr>
                <a:spLocks noChangeAspect="1" noChangeShapeType="1"/>
              </p:cNvSpPr>
              <p:nvPr/>
            </p:nvSpPr>
            <p:spPr bwMode="auto">
              <a:xfrm>
                <a:off x="4025900" y="4962525"/>
                <a:ext cx="0" cy="676275"/>
              </a:xfrm>
              <a:prstGeom prst="line">
                <a:avLst/>
              </a:pr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200"/>
              </a:p>
            </p:txBody>
          </p:sp>
          <p:sp>
            <p:nvSpPr>
              <p:cNvPr id="316" name="Line 63"/>
              <p:cNvSpPr>
                <a:spLocks noChangeAspect="1" noChangeShapeType="1"/>
              </p:cNvSpPr>
              <p:nvPr/>
            </p:nvSpPr>
            <p:spPr bwMode="auto">
              <a:xfrm>
                <a:off x="4149725" y="5270500"/>
                <a:ext cx="0" cy="368300"/>
              </a:xfrm>
              <a:prstGeom prst="line">
                <a:avLst/>
              </a:pr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200"/>
              </a:p>
            </p:txBody>
          </p:sp>
          <p:sp>
            <p:nvSpPr>
              <p:cNvPr id="317" name="Line 64"/>
              <p:cNvSpPr>
                <a:spLocks noChangeAspect="1" noChangeShapeType="1"/>
              </p:cNvSpPr>
              <p:nvPr/>
            </p:nvSpPr>
            <p:spPr bwMode="auto">
              <a:xfrm>
                <a:off x="4397375" y="4776788"/>
                <a:ext cx="0" cy="862012"/>
              </a:xfrm>
              <a:prstGeom prst="line">
                <a:avLst/>
              </a:pr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200"/>
              </a:p>
            </p:txBody>
          </p:sp>
          <p:sp>
            <p:nvSpPr>
              <p:cNvPr id="318" name="Line 65"/>
              <p:cNvSpPr>
                <a:spLocks noChangeAspect="1" noChangeShapeType="1"/>
              </p:cNvSpPr>
              <p:nvPr/>
            </p:nvSpPr>
            <p:spPr bwMode="auto">
              <a:xfrm>
                <a:off x="4705350" y="5454650"/>
                <a:ext cx="0" cy="184150"/>
              </a:xfrm>
              <a:prstGeom prst="line">
                <a:avLst/>
              </a:pr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200"/>
              </a:p>
            </p:txBody>
          </p:sp>
          <p:sp>
            <p:nvSpPr>
              <p:cNvPr id="319" name="Line 66"/>
              <p:cNvSpPr>
                <a:spLocks noChangeAspect="1" noChangeShapeType="1"/>
              </p:cNvSpPr>
              <p:nvPr/>
            </p:nvSpPr>
            <p:spPr bwMode="auto">
              <a:xfrm>
                <a:off x="4335463" y="5394325"/>
                <a:ext cx="0" cy="244475"/>
              </a:xfrm>
              <a:prstGeom prst="line">
                <a:avLst/>
              </a:pr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200"/>
              </a:p>
            </p:txBody>
          </p:sp>
          <p:sp>
            <p:nvSpPr>
              <p:cNvPr id="320" name="Line 67"/>
              <p:cNvSpPr>
                <a:spLocks noChangeAspect="1" noChangeShapeType="1"/>
              </p:cNvSpPr>
              <p:nvPr/>
            </p:nvSpPr>
            <p:spPr bwMode="auto">
              <a:xfrm>
                <a:off x="4210050" y="5516563"/>
                <a:ext cx="0" cy="122237"/>
              </a:xfrm>
              <a:prstGeom prst="line">
                <a:avLst/>
              </a:pr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200"/>
              </a:p>
            </p:txBody>
          </p:sp>
          <p:sp>
            <p:nvSpPr>
              <p:cNvPr id="321" name="Line 68"/>
              <p:cNvSpPr>
                <a:spLocks noChangeAspect="1" noChangeShapeType="1"/>
              </p:cNvSpPr>
              <p:nvPr/>
            </p:nvSpPr>
            <p:spPr bwMode="auto">
              <a:xfrm>
                <a:off x="3779838" y="5334000"/>
                <a:ext cx="0" cy="304800"/>
              </a:xfrm>
              <a:prstGeom prst="line">
                <a:avLst/>
              </a:pr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200"/>
              </a:p>
            </p:txBody>
          </p:sp>
          <p:sp>
            <p:nvSpPr>
              <p:cNvPr id="322" name="Line 69"/>
              <p:cNvSpPr>
                <a:spLocks noChangeAspect="1" noChangeShapeType="1"/>
              </p:cNvSpPr>
              <p:nvPr/>
            </p:nvSpPr>
            <p:spPr bwMode="auto">
              <a:xfrm>
                <a:off x="4518025" y="5024438"/>
                <a:ext cx="0" cy="614362"/>
              </a:xfrm>
              <a:prstGeom prst="line">
                <a:avLst/>
              </a:pr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200"/>
              </a:p>
            </p:txBody>
          </p:sp>
          <p:sp>
            <p:nvSpPr>
              <p:cNvPr id="323" name="Line 70"/>
              <p:cNvSpPr>
                <a:spLocks noChangeAspect="1" noChangeShapeType="1"/>
              </p:cNvSpPr>
              <p:nvPr/>
            </p:nvSpPr>
            <p:spPr bwMode="auto">
              <a:xfrm>
                <a:off x="4765675" y="5334000"/>
                <a:ext cx="0" cy="304800"/>
              </a:xfrm>
              <a:prstGeom prst="line">
                <a:avLst/>
              </a:pr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200"/>
              </a:p>
            </p:txBody>
          </p:sp>
          <p:sp>
            <p:nvSpPr>
              <p:cNvPr id="324" name="Line 71"/>
              <p:cNvSpPr>
                <a:spLocks noChangeAspect="1" noChangeShapeType="1"/>
              </p:cNvSpPr>
              <p:nvPr/>
            </p:nvSpPr>
            <p:spPr bwMode="auto">
              <a:xfrm>
                <a:off x="5010150" y="4840288"/>
                <a:ext cx="0" cy="798512"/>
              </a:xfrm>
              <a:prstGeom prst="line">
                <a:avLst/>
              </a:pr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200"/>
              </a:p>
            </p:txBody>
          </p:sp>
        </p:grpSp>
      </p:grpSp>
      <p:grpSp>
        <p:nvGrpSpPr>
          <p:cNvPr id="325" name="Group 324"/>
          <p:cNvGrpSpPr>
            <a:grpSpLocks noChangeAspect="1"/>
          </p:cNvGrpSpPr>
          <p:nvPr/>
        </p:nvGrpSpPr>
        <p:grpSpPr>
          <a:xfrm>
            <a:off x="3932366" y="4516198"/>
            <a:ext cx="1451833" cy="1046052"/>
            <a:chOff x="30034" y="4705829"/>
            <a:chExt cx="2903666" cy="2092103"/>
          </a:xfrm>
          <a:solidFill>
            <a:schemeClr val="bg1"/>
          </a:solidFill>
        </p:grpSpPr>
        <p:sp>
          <p:nvSpPr>
            <p:cNvPr id="326" name="Text Box 72"/>
            <p:cNvSpPr txBox="1">
              <a:spLocks noChangeAspect="1" noChangeArrowheads="1"/>
            </p:cNvSpPr>
            <p:nvPr/>
          </p:nvSpPr>
          <p:spPr bwMode="auto">
            <a:xfrm rot="16200000">
              <a:off x="-510820" y="5246683"/>
              <a:ext cx="1635705" cy="55399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1200" b="1" dirty="0">
                  <a:solidFill>
                    <a:srgbClr val="000000"/>
                  </a:solidFill>
                </a:rPr>
                <a:t>intensity</a:t>
              </a:r>
            </a:p>
          </p:txBody>
        </p:sp>
        <p:sp>
          <p:nvSpPr>
            <p:cNvPr id="327" name="Text Box 72"/>
            <p:cNvSpPr txBox="1">
              <a:spLocks noChangeAspect="1" noChangeArrowheads="1"/>
            </p:cNvSpPr>
            <p:nvPr/>
          </p:nvSpPr>
          <p:spPr bwMode="auto">
            <a:xfrm>
              <a:off x="685800" y="6243934"/>
              <a:ext cx="2244846" cy="55399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1200" b="1" dirty="0">
                  <a:solidFill>
                    <a:srgbClr val="000000"/>
                  </a:solidFill>
                </a:rPr>
                <a:t>mass/charge</a:t>
              </a:r>
            </a:p>
          </p:txBody>
        </p:sp>
        <p:grpSp>
          <p:nvGrpSpPr>
            <p:cNvPr id="328" name="Group 144"/>
            <p:cNvGrpSpPr>
              <a:grpSpLocks noChangeAspect="1"/>
            </p:cNvGrpSpPr>
            <p:nvPr/>
          </p:nvGrpSpPr>
          <p:grpSpPr>
            <a:xfrm>
              <a:off x="533400" y="4746625"/>
              <a:ext cx="2400300" cy="1566863"/>
              <a:chOff x="3657600" y="4594225"/>
              <a:chExt cx="1600200" cy="1044575"/>
            </a:xfrm>
            <a:grpFill/>
          </p:grpSpPr>
          <p:sp>
            <p:nvSpPr>
              <p:cNvPr id="329" name="Rectangle 61"/>
              <p:cNvSpPr>
                <a:spLocks noChangeAspect="1" noChangeArrowheads="1"/>
              </p:cNvSpPr>
              <p:nvPr/>
            </p:nvSpPr>
            <p:spPr bwMode="auto">
              <a:xfrm>
                <a:off x="3657600" y="4594225"/>
                <a:ext cx="1600200" cy="1044575"/>
              </a:xfrm>
              <a:prstGeom prst="rect">
                <a:avLst/>
              </a:prstGeom>
              <a:grpFill/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 sz="1200"/>
              </a:p>
            </p:txBody>
          </p:sp>
          <p:sp>
            <p:nvSpPr>
              <p:cNvPr id="330" name="Line 62"/>
              <p:cNvSpPr>
                <a:spLocks noChangeAspect="1" noChangeShapeType="1"/>
              </p:cNvSpPr>
              <p:nvPr/>
            </p:nvSpPr>
            <p:spPr bwMode="auto">
              <a:xfrm>
                <a:off x="4025900" y="4962525"/>
                <a:ext cx="0" cy="676275"/>
              </a:xfrm>
              <a:prstGeom prst="line">
                <a:avLst/>
              </a:pr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200"/>
              </a:p>
            </p:txBody>
          </p:sp>
          <p:sp>
            <p:nvSpPr>
              <p:cNvPr id="331" name="Line 63"/>
              <p:cNvSpPr>
                <a:spLocks noChangeAspect="1" noChangeShapeType="1"/>
              </p:cNvSpPr>
              <p:nvPr/>
            </p:nvSpPr>
            <p:spPr bwMode="auto">
              <a:xfrm>
                <a:off x="4149725" y="5270500"/>
                <a:ext cx="0" cy="368300"/>
              </a:xfrm>
              <a:prstGeom prst="line">
                <a:avLst/>
              </a:pr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200"/>
              </a:p>
            </p:txBody>
          </p:sp>
          <p:sp>
            <p:nvSpPr>
              <p:cNvPr id="332" name="Line 64"/>
              <p:cNvSpPr>
                <a:spLocks noChangeAspect="1" noChangeShapeType="1"/>
              </p:cNvSpPr>
              <p:nvPr/>
            </p:nvSpPr>
            <p:spPr bwMode="auto">
              <a:xfrm>
                <a:off x="4397375" y="4776788"/>
                <a:ext cx="0" cy="862012"/>
              </a:xfrm>
              <a:prstGeom prst="line">
                <a:avLst/>
              </a:pr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200"/>
              </a:p>
            </p:txBody>
          </p:sp>
          <p:sp>
            <p:nvSpPr>
              <p:cNvPr id="333" name="Line 65"/>
              <p:cNvSpPr>
                <a:spLocks noChangeAspect="1" noChangeShapeType="1"/>
              </p:cNvSpPr>
              <p:nvPr/>
            </p:nvSpPr>
            <p:spPr bwMode="auto">
              <a:xfrm>
                <a:off x="4705350" y="5454650"/>
                <a:ext cx="0" cy="184150"/>
              </a:xfrm>
              <a:prstGeom prst="line">
                <a:avLst/>
              </a:pr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200"/>
              </a:p>
            </p:txBody>
          </p:sp>
          <p:sp>
            <p:nvSpPr>
              <p:cNvPr id="334" name="Line 66"/>
              <p:cNvSpPr>
                <a:spLocks noChangeAspect="1" noChangeShapeType="1"/>
              </p:cNvSpPr>
              <p:nvPr/>
            </p:nvSpPr>
            <p:spPr bwMode="auto">
              <a:xfrm>
                <a:off x="4335463" y="5394325"/>
                <a:ext cx="0" cy="244475"/>
              </a:xfrm>
              <a:prstGeom prst="line">
                <a:avLst/>
              </a:pr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200"/>
              </a:p>
            </p:txBody>
          </p:sp>
          <p:sp>
            <p:nvSpPr>
              <p:cNvPr id="335" name="Line 67"/>
              <p:cNvSpPr>
                <a:spLocks noChangeAspect="1" noChangeShapeType="1"/>
              </p:cNvSpPr>
              <p:nvPr/>
            </p:nvSpPr>
            <p:spPr bwMode="auto">
              <a:xfrm>
                <a:off x="4210050" y="5516563"/>
                <a:ext cx="0" cy="122237"/>
              </a:xfrm>
              <a:prstGeom prst="line">
                <a:avLst/>
              </a:pr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200"/>
              </a:p>
            </p:txBody>
          </p:sp>
          <p:sp>
            <p:nvSpPr>
              <p:cNvPr id="336" name="Line 68"/>
              <p:cNvSpPr>
                <a:spLocks noChangeAspect="1" noChangeShapeType="1"/>
              </p:cNvSpPr>
              <p:nvPr/>
            </p:nvSpPr>
            <p:spPr bwMode="auto">
              <a:xfrm>
                <a:off x="3779838" y="5334000"/>
                <a:ext cx="0" cy="304800"/>
              </a:xfrm>
              <a:prstGeom prst="line">
                <a:avLst/>
              </a:pr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200"/>
              </a:p>
            </p:txBody>
          </p:sp>
          <p:sp>
            <p:nvSpPr>
              <p:cNvPr id="337" name="Line 69"/>
              <p:cNvSpPr>
                <a:spLocks noChangeAspect="1" noChangeShapeType="1"/>
              </p:cNvSpPr>
              <p:nvPr/>
            </p:nvSpPr>
            <p:spPr bwMode="auto">
              <a:xfrm>
                <a:off x="4518025" y="5024438"/>
                <a:ext cx="0" cy="614362"/>
              </a:xfrm>
              <a:prstGeom prst="line">
                <a:avLst/>
              </a:pr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200"/>
              </a:p>
            </p:txBody>
          </p:sp>
          <p:sp>
            <p:nvSpPr>
              <p:cNvPr id="338" name="Line 70"/>
              <p:cNvSpPr>
                <a:spLocks noChangeAspect="1" noChangeShapeType="1"/>
              </p:cNvSpPr>
              <p:nvPr/>
            </p:nvSpPr>
            <p:spPr bwMode="auto">
              <a:xfrm>
                <a:off x="4765675" y="5334000"/>
                <a:ext cx="0" cy="304800"/>
              </a:xfrm>
              <a:prstGeom prst="line">
                <a:avLst/>
              </a:pr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200"/>
              </a:p>
            </p:txBody>
          </p:sp>
          <p:sp>
            <p:nvSpPr>
              <p:cNvPr id="339" name="Line 71"/>
              <p:cNvSpPr>
                <a:spLocks noChangeAspect="1" noChangeShapeType="1"/>
              </p:cNvSpPr>
              <p:nvPr/>
            </p:nvSpPr>
            <p:spPr bwMode="auto">
              <a:xfrm>
                <a:off x="5010150" y="4840288"/>
                <a:ext cx="0" cy="798512"/>
              </a:xfrm>
              <a:prstGeom prst="line">
                <a:avLst/>
              </a:pr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200"/>
              </a:p>
            </p:txBody>
          </p:sp>
        </p:grpSp>
      </p:grpSp>
      <p:grpSp>
        <p:nvGrpSpPr>
          <p:cNvPr id="340" name="Group 339"/>
          <p:cNvGrpSpPr>
            <a:grpSpLocks noChangeAspect="1"/>
          </p:cNvGrpSpPr>
          <p:nvPr/>
        </p:nvGrpSpPr>
        <p:grpSpPr>
          <a:xfrm>
            <a:off x="4309333" y="4765546"/>
            <a:ext cx="1451833" cy="1046052"/>
            <a:chOff x="30034" y="4705829"/>
            <a:chExt cx="2903666" cy="2092103"/>
          </a:xfrm>
          <a:solidFill>
            <a:schemeClr val="bg1"/>
          </a:solidFill>
        </p:grpSpPr>
        <p:sp>
          <p:nvSpPr>
            <p:cNvPr id="341" name="Text Box 72"/>
            <p:cNvSpPr txBox="1">
              <a:spLocks noChangeAspect="1" noChangeArrowheads="1"/>
            </p:cNvSpPr>
            <p:nvPr/>
          </p:nvSpPr>
          <p:spPr bwMode="auto">
            <a:xfrm rot="16200000">
              <a:off x="-510820" y="5246683"/>
              <a:ext cx="1635705" cy="55399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1200" b="1" dirty="0">
                  <a:solidFill>
                    <a:srgbClr val="000000"/>
                  </a:solidFill>
                </a:rPr>
                <a:t>intensity</a:t>
              </a:r>
            </a:p>
          </p:txBody>
        </p:sp>
        <p:sp>
          <p:nvSpPr>
            <p:cNvPr id="342" name="Text Box 72"/>
            <p:cNvSpPr txBox="1">
              <a:spLocks noChangeAspect="1" noChangeArrowheads="1"/>
            </p:cNvSpPr>
            <p:nvPr/>
          </p:nvSpPr>
          <p:spPr bwMode="auto">
            <a:xfrm>
              <a:off x="685800" y="6243934"/>
              <a:ext cx="2244846" cy="55399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1200" b="1" dirty="0">
                  <a:solidFill>
                    <a:srgbClr val="000000"/>
                  </a:solidFill>
                </a:rPr>
                <a:t>mass/charge</a:t>
              </a:r>
            </a:p>
          </p:txBody>
        </p:sp>
        <p:grpSp>
          <p:nvGrpSpPr>
            <p:cNvPr id="343" name="Group 25"/>
            <p:cNvGrpSpPr>
              <a:grpSpLocks noChangeAspect="1"/>
            </p:cNvGrpSpPr>
            <p:nvPr/>
          </p:nvGrpSpPr>
          <p:grpSpPr>
            <a:xfrm>
              <a:off x="533400" y="4746625"/>
              <a:ext cx="2400300" cy="1566863"/>
              <a:chOff x="3657600" y="4594225"/>
              <a:chExt cx="1600200" cy="1044575"/>
            </a:xfrm>
            <a:grpFill/>
          </p:grpSpPr>
          <p:sp>
            <p:nvSpPr>
              <p:cNvPr id="344" name="Rectangle 61"/>
              <p:cNvSpPr>
                <a:spLocks noChangeAspect="1" noChangeArrowheads="1"/>
              </p:cNvSpPr>
              <p:nvPr/>
            </p:nvSpPr>
            <p:spPr bwMode="auto">
              <a:xfrm>
                <a:off x="3657600" y="4594225"/>
                <a:ext cx="1600200" cy="1044575"/>
              </a:xfrm>
              <a:prstGeom prst="rect">
                <a:avLst/>
              </a:prstGeom>
              <a:grpFill/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 sz="1200"/>
              </a:p>
            </p:txBody>
          </p:sp>
          <p:sp>
            <p:nvSpPr>
              <p:cNvPr id="345" name="Line 62"/>
              <p:cNvSpPr>
                <a:spLocks noChangeAspect="1" noChangeShapeType="1"/>
              </p:cNvSpPr>
              <p:nvPr/>
            </p:nvSpPr>
            <p:spPr bwMode="auto">
              <a:xfrm>
                <a:off x="4025900" y="4962525"/>
                <a:ext cx="0" cy="676275"/>
              </a:xfrm>
              <a:prstGeom prst="line">
                <a:avLst/>
              </a:pr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200"/>
              </a:p>
            </p:txBody>
          </p:sp>
          <p:sp>
            <p:nvSpPr>
              <p:cNvPr id="346" name="Line 63"/>
              <p:cNvSpPr>
                <a:spLocks noChangeAspect="1" noChangeShapeType="1"/>
              </p:cNvSpPr>
              <p:nvPr/>
            </p:nvSpPr>
            <p:spPr bwMode="auto">
              <a:xfrm>
                <a:off x="4149725" y="5270500"/>
                <a:ext cx="0" cy="368300"/>
              </a:xfrm>
              <a:prstGeom prst="line">
                <a:avLst/>
              </a:pr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200"/>
              </a:p>
            </p:txBody>
          </p:sp>
          <p:sp>
            <p:nvSpPr>
              <p:cNvPr id="347" name="Line 64"/>
              <p:cNvSpPr>
                <a:spLocks noChangeAspect="1" noChangeShapeType="1"/>
              </p:cNvSpPr>
              <p:nvPr/>
            </p:nvSpPr>
            <p:spPr bwMode="auto">
              <a:xfrm>
                <a:off x="4397375" y="4776788"/>
                <a:ext cx="0" cy="862012"/>
              </a:xfrm>
              <a:prstGeom prst="line">
                <a:avLst/>
              </a:pr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200"/>
              </a:p>
            </p:txBody>
          </p:sp>
          <p:sp>
            <p:nvSpPr>
              <p:cNvPr id="348" name="Line 65"/>
              <p:cNvSpPr>
                <a:spLocks noChangeAspect="1" noChangeShapeType="1"/>
              </p:cNvSpPr>
              <p:nvPr/>
            </p:nvSpPr>
            <p:spPr bwMode="auto">
              <a:xfrm>
                <a:off x="4705350" y="5454650"/>
                <a:ext cx="0" cy="184150"/>
              </a:xfrm>
              <a:prstGeom prst="line">
                <a:avLst/>
              </a:pr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200"/>
              </a:p>
            </p:txBody>
          </p:sp>
          <p:sp>
            <p:nvSpPr>
              <p:cNvPr id="349" name="Line 66"/>
              <p:cNvSpPr>
                <a:spLocks noChangeAspect="1" noChangeShapeType="1"/>
              </p:cNvSpPr>
              <p:nvPr/>
            </p:nvSpPr>
            <p:spPr bwMode="auto">
              <a:xfrm>
                <a:off x="4335463" y="5394325"/>
                <a:ext cx="0" cy="244475"/>
              </a:xfrm>
              <a:prstGeom prst="line">
                <a:avLst/>
              </a:pr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200"/>
              </a:p>
            </p:txBody>
          </p:sp>
          <p:sp>
            <p:nvSpPr>
              <p:cNvPr id="350" name="Line 67"/>
              <p:cNvSpPr>
                <a:spLocks noChangeAspect="1" noChangeShapeType="1"/>
              </p:cNvSpPr>
              <p:nvPr/>
            </p:nvSpPr>
            <p:spPr bwMode="auto">
              <a:xfrm>
                <a:off x="4210050" y="5516563"/>
                <a:ext cx="0" cy="122237"/>
              </a:xfrm>
              <a:prstGeom prst="line">
                <a:avLst/>
              </a:pr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200"/>
              </a:p>
            </p:txBody>
          </p:sp>
          <p:sp>
            <p:nvSpPr>
              <p:cNvPr id="351" name="Line 68"/>
              <p:cNvSpPr>
                <a:spLocks noChangeAspect="1" noChangeShapeType="1"/>
              </p:cNvSpPr>
              <p:nvPr/>
            </p:nvSpPr>
            <p:spPr bwMode="auto">
              <a:xfrm>
                <a:off x="3779838" y="5334000"/>
                <a:ext cx="0" cy="304800"/>
              </a:xfrm>
              <a:prstGeom prst="line">
                <a:avLst/>
              </a:pr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200"/>
              </a:p>
            </p:txBody>
          </p:sp>
          <p:sp>
            <p:nvSpPr>
              <p:cNvPr id="352" name="Line 69"/>
              <p:cNvSpPr>
                <a:spLocks noChangeAspect="1" noChangeShapeType="1"/>
              </p:cNvSpPr>
              <p:nvPr/>
            </p:nvSpPr>
            <p:spPr bwMode="auto">
              <a:xfrm>
                <a:off x="4518025" y="5024438"/>
                <a:ext cx="0" cy="614362"/>
              </a:xfrm>
              <a:prstGeom prst="line">
                <a:avLst/>
              </a:pr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200"/>
              </a:p>
            </p:txBody>
          </p:sp>
          <p:sp>
            <p:nvSpPr>
              <p:cNvPr id="353" name="Line 70"/>
              <p:cNvSpPr>
                <a:spLocks noChangeAspect="1" noChangeShapeType="1"/>
              </p:cNvSpPr>
              <p:nvPr/>
            </p:nvSpPr>
            <p:spPr bwMode="auto">
              <a:xfrm>
                <a:off x="4765675" y="5334000"/>
                <a:ext cx="0" cy="304800"/>
              </a:xfrm>
              <a:prstGeom prst="line">
                <a:avLst/>
              </a:pr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200"/>
              </a:p>
            </p:txBody>
          </p:sp>
          <p:sp>
            <p:nvSpPr>
              <p:cNvPr id="354" name="Line 71"/>
              <p:cNvSpPr>
                <a:spLocks noChangeAspect="1" noChangeShapeType="1"/>
              </p:cNvSpPr>
              <p:nvPr/>
            </p:nvSpPr>
            <p:spPr bwMode="auto">
              <a:xfrm>
                <a:off x="5010150" y="4840288"/>
                <a:ext cx="0" cy="798512"/>
              </a:xfrm>
              <a:prstGeom prst="line">
                <a:avLst/>
              </a:pr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200"/>
              </a:p>
            </p:txBody>
          </p:sp>
        </p:grpSp>
      </p:grpSp>
      <p:grpSp>
        <p:nvGrpSpPr>
          <p:cNvPr id="355" name="Group 354"/>
          <p:cNvGrpSpPr>
            <a:grpSpLocks noChangeAspect="1"/>
          </p:cNvGrpSpPr>
          <p:nvPr/>
        </p:nvGrpSpPr>
        <p:grpSpPr>
          <a:xfrm>
            <a:off x="4724400" y="4267200"/>
            <a:ext cx="1451833" cy="1046052"/>
            <a:chOff x="30034" y="4705829"/>
            <a:chExt cx="2903666" cy="2092103"/>
          </a:xfrm>
          <a:solidFill>
            <a:schemeClr val="bg1"/>
          </a:solidFill>
        </p:grpSpPr>
        <p:sp>
          <p:nvSpPr>
            <p:cNvPr id="356" name="Text Box 72"/>
            <p:cNvSpPr txBox="1">
              <a:spLocks noChangeAspect="1" noChangeArrowheads="1"/>
            </p:cNvSpPr>
            <p:nvPr/>
          </p:nvSpPr>
          <p:spPr bwMode="auto">
            <a:xfrm rot="16200000">
              <a:off x="-510820" y="5246683"/>
              <a:ext cx="1635705" cy="55399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1200" b="1" dirty="0">
                  <a:solidFill>
                    <a:srgbClr val="000000"/>
                  </a:solidFill>
                </a:rPr>
                <a:t>intensity</a:t>
              </a:r>
            </a:p>
          </p:txBody>
        </p:sp>
        <p:sp>
          <p:nvSpPr>
            <p:cNvPr id="357" name="Text Box 72"/>
            <p:cNvSpPr txBox="1">
              <a:spLocks noChangeAspect="1" noChangeArrowheads="1"/>
            </p:cNvSpPr>
            <p:nvPr/>
          </p:nvSpPr>
          <p:spPr bwMode="auto">
            <a:xfrm>
              <a:off x="685800" y="6243934"/>
              <a:ext cx="2244846" cy="55399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1200" b="1" dirty="0">
                  <a:solidFill>
                    <a:srgbClr val="000000"/>
                  </a:solidFill>
                </a:rPr>
                <a:t>mass/charge</a:t>
              </a:r>
            </a:p>
          </p:txBody>
        </p:sp>
        <p:grpSp>
          <p:nvGrpSpPr>
            <p:cNvPr id="358" name="Group 25"/>
            <p:cNvGrpSpPr>
              <a:grpSpLocks noChangeAspect="1"/>
            </p:cNvGrpSpPr>
            <p:nvPr/>
          </p:nvGrpSpPr>
          <p:grpSpPr>
            <a:xfrm>
              <a:off x="533400" y="4746625"/>
              <a:ext cx="2400300" cy="1566863"/>
              <a:chOff x="3657600" y="4594225"/>
              <a:chExt cx="1600200" cy="1044575"/>
            </a:xfrm>
            <a:grpFill/>
          </p:grpSpPr>
          <p:sp>
            <p:nvSpPr>
              <p:cNvPr id="359" name="Rectangle 61"/>
              <p:cNvSpPr>
                <a:spLocks noChangeAspect="1" noChangeArrowheads="1"/>
              </p:cNvSpPr>
              <p:nvPr/>
            </p:nvSpPr>
            <p:spPr bwMode="auto">
              <a:xfrm>
                <a:off x="3657600" y="4594225"/>
                <a:ext cx="1600200" cy="1044575"/>
              </a:xfrm>
              <a:prstGeom prst="rect">
                <a:avLst/>
              </a:prstGeom>
              <a:grpFill/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 sz="1200"/>
              </a:p>
            </p:txBody>
          </p:sp>
          <p:sp>
            <p:nvSpPr>
              <p:cNvPr id="360" name="Line 62"/>
              <p:cNvSpPr>
                <a:spLocks noChangeAspect="1" noChangeShapeType="1"/>
              </p:cNvSpPr>
              <p:nvPr/>
            </p:nvSpPr>
            <p:spPr bwMode="auto">
              <a:xfrm>
                <a:off x="4025900" y="4962525"/>
                <a:ext cx="0" cy="676275"/>
              </a:xfrm>
              <a:prstGeom prst="line">
                <a:avLst/>
              </a:pr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200"/>
              </a:p>
            </p:txBody>
          </p:sp>
          <p:sp>
            <p:nvSpPr>
              <p:cNvPr id="361" name="Line 63"/>
              <p:cNvSpPr>
                <a:spLocks noChangeAspect="1" noChangeShapeType="1"/>
              </p:cNvSpPr>
              <p:nvPr/>
            </p:nvSpPr>
            <p:spPr bwMode="auto">
              <a:xfrm>
                <a:off x="4149725" y="5270500"/>
                <a:ext cx="0" cy="368300"/>
              </a:xfrm>
              <a:prstGeom prst="line">
                <a:avLst/>
              </a:pr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200"/>
              </a:p>
            </p:txBody>
          </p:sp>
          <p:sp>
            <p:nvSpPr>
              <p:cNvPr id="362" name="Line 64"/>
              <p:cNvSpPr>
                <a:spLocks noChangeAspect="1" noChangeShapeType="1"/>
              </p:cNvSpPr>
              <p:nvPr/>
            </p:nvSpPr>
            <p:spPr bwMode="auto">
              <a:xfrm>
                <a:off x="4397375" y="4776788"/>
                <a:ext cx="0" cy="862012"/>
              </a:xfrm>
              <a:prstGeom prst="line">
                <a:avLst/>
              </a:pr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200"/>
              </a:p>
            </p:txBody>
          </p:sp>
          <p:sp>
            <p:nvSpPr>
              <p:cNvPr id="363" name="Line 65"/>
              <p:cNvSpPr>
                <a:spLocks noChangeAspect="1" noChangeShapeType="1"/>
              </p:cNvSpPr>
              <p:nvPr/>
            </p:nvSpPr>
            <p:spPr bwMode="auto">
              <a:xfrm>
                <a:off x="4705350" y="5454650"/>
                <a:ext cx="0" cy="184150"/>
              </a:xfrm>
              <a:prstGeom prst="line">
                <a:avLst/>
              </a:pr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200"/>
              </a:p>
            </p:txBody>
          </p:sp>
          <p:sp>
            <p:nvSpPr>
              <p:cNvPr id="364" name="Line 66"/>
              <p:cNvSpPr>
                <a:spLocks noChangeAspect="1" noChangeShapeType="1"/>
              </p:cNvSpPr>
              <p:nvPr/>
            </p:nvSpPr>
            <p:spPr bwMode="auto">
              <a:xfrm>
                <a:off x="4335463" y="5394325"/>
                <a:ext cx="0" cy="244475"/>
              </a:xfrm>
              <a:prstGeom prst="line">
                <a:avLst/>
              </a:pr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200"/>
              </a:p>
            </p:txBody>
          </p:sp>
          <p:sp>
            <p:nvSpPr>
              <p:cNvPr id="365" name="Line 67"/>
              <p:cNvSpPr>
                <a:spLocks noChangeAspect="1" noChangeShapeType="1"/>
              </p:cNvSpPr>
              <p:nvPr/>
            </p:nvSpPr>
            <p:spPr bwMode="auto">
              <a:xfrm>
                <a:off x="4210050" y="5516563"/>
                <a:ext cx="0" cy="122237"/>
              </a:xfrm>
              <a:prstGeom prst="line">
                <a:avLst/>
              </a:pr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200"/>
              </a:p>
            </p:txBody>
          </p:sp>
          <p:sp>
            <p:nvSpPr>
              <p:cNvPr id="366" name="Line 68"/>
              <p:cNvSpPr>
                <a:spLocks noChangeAspect="1" noChangeShapeType="1"/>
              </p:cNvSpPr>
              <p:nvPr/>
            </p:nvSpPr>
            <p:spPr bwMode="auto">
              <a:xfrm>
                <a:off x="3779838" y="5334000"/>
                <a:ext cx="0" cy="304800"/>
              </a:xfrm>
              <a:prstGeom prst="line">
                <a:avLst/>
              </a:pr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200"/>
              </a:p>
            </p:txBody>
          </p:sp>
          <p:sp>
            <p:nvSpPr>
              <p:cNvPr id="367" name="Line 69"/>
              <p:cNvSpPr>
                <a:spLocks noChangeAspect="1" noChangeShapeType="1"/>
              </p:cNvSpPr>
              <p:nvPr/>
            </p:nvSpPr>
            <p:spPr bwMode="auto">
              <a:xfrm>
                <a:off x="4518025" y="5024438"/>
                <a:ext cx="0" cy="614362"/>
              </a:xfrm>
              <a:prstGeom prst="line">
                <a:avLst/>
              </a:pr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200"/>
              </a:p>
            </p:txBody>
          </p:sp>
          <p:sp>
            <p:nvSpPr>
              <p:cNvPr id="368" name="Line 70"/>
              <p:cNvSpPr>
                <a:spLocks noChangeAspect="1" noChangeShapeType="1"/>
              </p:cNvSpPr>
              <p:nvPr/>
            </p:nvSpPr>
            <p:spPr bwMode="auto">
              <a:xfrm>
                <a:off x="4765675" y="5334000"/>
                <a:ext cx="0" cy="304800"/>
              </a:xfrm>
              <a:prstGeom prst="line">
                <a:avLst/>
              </a:pr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200"/>
              </a:p>
            </p:txBody>
          </p:sp>
          <p:sp>
            <p:nvSpPr>
              <p:cNvPr id="369" name="Line 71"/>
              <p:cNvSpPr>
                <a:spLocks noChangeAspect="1" noChangeShapeType="1"/>
              </p:cNvSpPr>
              <p:nvPr/>
            </p:nvSpPr>
            <p:spPr bwMode="auto">
              <a:xfrm>
                <a:off x="5010150" y="4840288"/>
                <a:ext cx="0" cy="798512"/>
              </a:xfrm>
              <a:prstGeom prst="line">
                <a:avLst/>
              </a:pr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200"/>
              </a:p>
            </p:txBody>
          </p:sp>
        </p:grpSp>
      </p:grpSp>
      <p:grpSp>
        <p:nvGrpSpPr>
          <p:cNvPr id="370" name="Group 369"/>
          <p:cNvGrpSpPr>
            <a:grpSpLocks noChangeAspect="1"/>
          </p:cNvGrpSpPr>
          <p:nvPr/>
        </p:nvGrpSpPr>
        <p:grpSpPr>
          <a:xfrm>
            <a:off x="5128483" y="4516198"/>
            <a:ext cx="1451833" cy="1046052"/>
            <a:chOff x="30034" y="4705829"/>
            <a:chExt cx="2903666" cy="2092103"/>
          </a:xfrm>
          <a:solidFill>
            <a:schemeClr val="bg1"/>
          </a:solidFill>
        </p:grpSpPr>
        <p:sp>
          <p:nvSpPr>
            <p:cNvPr id="371" name="Text Box 72"/>
            <p:cNvSpPr txBox="1">
              <a:spLocks noChangeAspect="1" noChangeArrowheads="1"/>
            </p:cNvSpPr>
            <p:nvPr/>
          </p:nvSpPr>
          <p:spPr bwMode="auto">
            <a:xfrm rot="16200000">
              <a:off x="-510820" y="5246683"/>
              <a:ext cx="1635705" cy="55399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1200" b="1" dirty="0">
                  <a:solidFill>
                    <a:srgbClr val="000000"/>
                  </a:solidFill>
                </a:rPr>
                <a:t>intensity</a:t>
              </a:r>
            </a:p>
          </p:txBody>
        </p:sp>
        <p:sp>
          <p:nvSpPr>
            <p:cNvPr id="372" name="Text Box 72"/>
            <p:cNvSpPr txBox="1">
              <a:spLocks noChangeAspect="1" noChangeArrowheads="1"/>
            </p:cNvSpPr>
            <p:nvPr/>
          </p:nvSpPr>
          <p:spPr bwMode="auto">
            <a:xfrm>
              <a:off x="685800" y="6243934"/>
              <a:ext cx="2244846" cy="55399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1200" b="1" dirty="0">
                  <a:solidFill>
                    <a:srgbClr val="000000"/>
                  </a:solidFill>
                </a:rPr>
                <a:t>mass/charge</a:t>
              </a:r>
            </a:p>
          </p:txBody>
        </p:sp>
        <p:grpSp>
          <p:nvGrpSpPr>
            <p:cNvPr id="373" name="Group 144"/>
            <p:cNvGrpSpPr>
              <a:grpSpLocks noChangeAspect="1"/>
            </p:cNvGrpSpPr>
            <p:nvPr/>
          </p:nvGrpSpPr>
          <p:grpSpPr>
            <a:xfrm>
              <a:off x="533400" y="4746625"/>
              <a:ext cx="2400300" cy="1566863"/>
              <a:chOff x="3657600" y="4594225"/>
              <a:chExt cx="1600200" cy="1044575"/>
            </a:xfrm>
            <a:grpFill/>
          </p:grpSpPr>
          <p:sp>
            <p:nvSpPr>
              <p:cNvPr id="374" name="Rectangle 61"/>
              <p:cNvSpPr>
                <a:spLocks noChangeAspect="1" noChangeArrowheads="1"/>
              </p:cNvSpPr>
              <p:nvPr/>
            </p:nvSpPr>
            <p:spPr bwMode="auto">
              <a:xfrm>
                <a:off x="3657600" y="4594225"/>
                <a:ext cx="1600200" cy="1044575"/>
              </a:xfrm>
              <a:prstGeom prst="rect">
                <a:avLst/>
              </a:prstGeom>
              <a:grpFill/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 sz="1200"/>
              </a:p>
            </p:txBody>
          </p:sp>
          <p:sp>
            <p:nvSpPr>
              <p:cNvPr id="375" name="Line 62"/>
              <p:cNvSpPr>
                <a:spLocks noChangeAspect="1" noChangeShapeType="1"/>
              </p:cNvSpPr>
              <p:nvPr/>
            </p:nvSpPr>
            <p:spPr bwMode="auto">
              <a:xfrm>
                <a:off x="4025900" y="4962525"/>
                <a:ext cx="0" cy="676275"/>
              </a:xfrm>
              <a:prstGeom prst="line">
                <a:avLst/>
              </a:pr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200"/>
              </a:p>
            </p:txBody>
          </p:sp>
          <p:sp>
            <p:nvSpPr>
              <p:cNvPr id="376" name="Line 63"/>
              <p:cNvSpPr>
                <a:spLocks noChangeAspect="1" noChangeShapeType="1"/>
              </p:cNvSpPr>
              <p:nvPr/>
            </p:nvSpPr>
            <p:spPr bwMode="auto">
              <a:xfrm>
                <a:off x="4149725" y="5270500"/>
                <a:ext cx="0" cy="368300"/>
              </a:xfrm>
              <a:prstGeom prst="line">
                <a:avLst/>
              </a:pr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200"/>
              </a:p>
            </p:txBody>
          </p:sp>
          <p:sp>
            <p:nvSpPr>
              <p:cNvPr id="377" name="Line 64"/>
              <p:cNvSpPr>
                <a:spLocks noChangeAspect="1" noChangeShapeType="1"/>
              </p:cNvSpPr>
              <p:nvPr/>
            </p:nvSpPr>
            <p:spPr bwMode="auto">
              <a:xfrm>
                <a:off x="4397375" y="4776788"/>
                <a:ext cx="0" cy="862012"/>
              </a:xfrm>
              <a:prstGeom prst="line">
                <a:avLst/>
              </a:pr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200"/>
              </a:p>
            </p:txBody>
          </p:sp>
          <p:sp>
            <p:nvSpPr>
              <p:cNvPr id="378" name="Line 65"/>
              <p:cNvSpPr>
                <a:spLocks noChangeAspect="1" noChangeShapeType="1"/>
              </p:cNvSpPr>
              <p:nvPr/>
            </p:nvSpPr>
            <p:spPr bwMode="auto">
              <a:xfrm>
                <a:off x="4705350" y="5454650"/>
                <a:ext cx="0" cy="184150"/>
              </a:xfrm>
              <a:prstGeom prst="line">
                <a:avLst/>
              </a:pr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200"/>
              </a:p>
            </p:txBody>
          </p:sp>
          <p:sp>
            <p:nvSpPr>
              <p:cNvPr id="379" name="Line 66"/>
              <p:cNvSpPr>
                <a:spLocks noChangeAspect="1" noChangeShapeType="1"/>
              </p:cNvSpPr>
              <p:nvPr/>
            </p:nvSpPr>
            <p:spPr bwMode="auto">
              <a:xfrm>
                <a:off x="4335463" y="5394325"/>
                <a:ext cx="0" cy="244475"/>
              </a:xfrm>
              <a:prstGeom prst="line">
                <a:avLst/>
              </a:pr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200"/>
              </a:p>
            </p:txBody>
          </p:sp>
          <p:sp>
            <p:nvSpPr>
              <p:cNvPr id="380" name="Line 67"/>
              <p:cNvSpPr>
                <a:spLocks noChangeAspect="1" noChangeShapeType="1"/>
              </p:cNvSpPr>
              <p:nvPr/>
            </p:nvSpPr>
            <p:spPr bwMode="auto">
              <a:xfrm>
                <a:off x="4210050" y="5516563"/>
                <a:ext cx="0" cy="122237"/>
              </a:xfrm>
              <a:prstGeom prst="line">
                <a:avLst/>
              </a:pr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200"/>
              </a:p>
            </p:txBody>
          </p:sp>
          <p:sp>
            <p:nvSpPr>
              <p:cNvPr id="381" name="Line 68"/>
              <p:cNvSpPr>
                <a:spLocks noChangeAspect="1" noChangeShapeType="1"/>
              </p:cNvSpPr>
              <p:nvPr/>
            </p:nvSpPr>
            <p:spPr bwMode="auto">
              <a:xfrm>
                <a:off x="3779838" y="5334000"/>
                <a:ext cx="0" cy="304800"/>
              </a:xfrm>
              <a:prstGeom prst="line">
                <a:avLst/>
              </a:pr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200"/>
              </a:p>
            </p:txBody>
          </p:sp>
          <p:sp>
            <p:nvSpPr>
              <p:cNvPr id="382" name="Line 69"/>
              <p:cNvSpPr>
                <a:spLocks noChangeAspect="1" noChangeShapeType="1"/>
              </p:cNvSpPr>
              <p:nvPr/>
            </p:nvSpPr>
            <p:spPr bwMode="auto">
              <a:xfrm>
                <a:off x="4518025" y="5024438"/>
                <a:ext cx="0" cy="614362"/>
              </a:xfrm>
              <a:prstGeom prst="line">
                <a:avLst/>
              </a:pr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200"/>
              </a:p>
            </p:txBody>
          </p:sp>
          <p:sp>
            <p:nvSpPr>
              <p:cNvPr id="383" name="Line 70"/>
              <p:cNvSpPr>
                <a:spLocks noChangeAspect="1" noChangeShapeType="1"/>
              </p:cNvSpPr>
              <p:nvPr/>
            </p:nvSpPr>
            <p:spPr bwMode="auto">
              <a:xfrm>
                <a:off x="4765675" y="5334000"/>
                <a:ext cx="0" cy="304800"/>
              </a:xfrm>
              <a:prstGeom prst="line">
                <a:avLst/>
              </a:pr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200"/>
              </a:p>
            </p:txBody>
          </p:sp>
          <p:sp>
            <p:nvSpPr>
              <p:cNvPr id="384" name="Line 71"/>
              <p:cNvSpPr>
                <a:spLocks noChangeAspect="1" noChangeShapeType="1"/>
              </p:cNvSpPr>
              <p:nvPr/>
            </p:nvSpPr>
            <p:spPr bwMode="auto">
              <a:xfrm>
                <a:off x="5010150" y="4840288"/>
                <a:ext cx="0" cy="798512"/>
              </a:xfrm>
              <a:prstGeom prst="line">
                <a:avLst/>
              </a:pr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200"/>
              </a:p>
            </p:txBody>
          </p:sp>
        </p:grpSp>
      </p:grpSp>
      <p:grpSp>
        <p:nvGrpSpPr>
          <p:cNvPr id="385" name="Group 384"/>
          <p:cNvGrpSpPr>
            <a:grpSpLocks noChangeAspect="1"/>
          </p:cNvGrpSpPr>
          <p:nvPr/>
        </p:nvGrpSpPr>
        <p:grpSpPr>
          <a:xfrm>
            <a:off x="5505450" y="4765546"/>
            <a:ext cx="1451833" cy="1046052"/>
            <a:chOff x="30034" y="4705829"/>
            <a:chExt cx="2903666" cy="2092103"/>
          </a:xfrm>
          <a:solidFill>
            <a:schemeClr val="bg1"/>
          </a:solidFill>
        </p:grpSpPr>
        <p:sp>
          <p:nvSpPr>
            <p:cNvPr id="386" name="Text Box 72"/>
            <p:cNvSpPr txBox="1">
              <a:spLocks noChangeAspect="1" noChangeArrowheads="1"/>
            </p:cNvSpPr>
            <p:nvPr/>
          </p:nvSpPr>
          <p:spPr bwMode="auto">
            <a:xfrm rot="16200000">
              <a:off x="-510820" y="5246683"/>
              <a:ext cx="1635705" cy="55399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1200" b="1" dirty="0">
                  <a:solidFill>
                    <a:srgbClr val="000000"/>
                  </a:solidFill>
                </a:rPr>
                <a:t>intensity</a:t>
              </a:r>
            </a:p>
          </p:txBody>
        </p:sp>
        <p:sp>
          <p:nvSpPr>
            <p:cNvPr id="387" name="Text Box 72"/>
            <p:cNvSpPr txBox="1">
              <a:spLocks noChangeAspect="1" noChangeArrowheads="1"/>
            </p:cNvSpPr>
            <p:nvPr/>
          </p:nvSpPr>
          <p:spPr bwMode="auto">
            <a:xfrm>
              <a:off x="685800" y="6243934"/>
              <a:ext cx="2244846" cy="55399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1200" b="1" dirty="0">
                  <a:solidFill>
                    <a:srgbClr val="000000"/>
                  </a:solidFill>
                </a:rPr>
                <a:t>mass/charge</a:t>
              </a:r>
            </a:p>
          </p:txBody>
        </p:sp>
        <p:grpSp>
          <p:nvGrpSpPr>
            <p:cNvPr id="388" name="Group 25"/>
            <p:cNvGrpSpPr>
              <a:grpSpLocks noChangeAspect="1"/>
            </p:cNvGrpSpPr>
            <p:nvPr/>
          </p:nvGrpSpPr>
          <p:grpSpPr>
            <a:xfrm>
              <a:off x="533400" y="4746625"/>
              <a:ext cx="2400300" cy="1566863"/>
              <a:chOff x="3657600" y="4594225"/>
              <a:chExt cx="1600200" cy="1044575"/>
            </a:xfrm>
            <a:grpFill/>
          </p:grpSpPr>
          <p:sp>
            <p:nvSpPr>
              <p:cNvPr id="389" name="Rectangle 61"/>
              <p:cNvSpPr>
                <a:spLocks noChangeAspect="1" noChangeArrowheads="1"/>
              </p:cNvSpPr>
              <p:nvPr/>
            </p:nvSpPr>
            <p:spPr bwMode="auto">
              <a:xfrm>
                <a:off x="3657600" y="4594225"/>
                <a:ext cx="1600200" cy="1044575"/>
              </a:xfrm>
              <a:prstGeom prst="rect">
                <a:avLst/>
              </a:prstGeom>
              <a:grpFill/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 sz="1200"/>
              </a:p>
            </p:txBody>
          </p:sp>
          <p:sp>
            <p:nvSpPr>
              <p:cNvPr id="390" name="Line 62"/>
              <p:cNvSpPr>
                <a:spLocks noChangeAspect="1" noChangeShapeType="1"/>
              </p:cNvSpPr>
              <p:nvPr/>
            </p:nvSpPr>
            <p:spPr bwMode="auto">
              <a:xfrm>
                <a:off x="4025900" y="4962525"/>
                <a:ext cx="0" cy="676275"/>
              </a:xfrm>
              <a:prstGeom prst="line">
                <a:avLst/>
              </a:pr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200"/>
              </a:p>
            </p:txBody>
          </p:sp>
          <p:sp>
            <p:nvSpPr>
              <p:cNvPr id="391" name="Line 63"/>
              <p:cNvSpPr>
                <a:spLocks noChangeAspect="1" noChangeShapeType="1"/>
              </p:cNvSpPr>
              <p:nvPr/>
            </p:nvSpPr>
            <p:spPr bwMode="auto">
              <a:xfrm>
                <a:off x="4149725" y="5270500"/>
                <a:ext cx="0" cy="368300"/>
              </a:xfrm>
              <a:prstGeom prst="line">
                <a:avLst/>
              </a:pr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200"/>
              </a:p>
            </p:txBody>
          </p:sp>
          <p:sp>
            <p:nvSpPr>
              <p:cNvPr id="392" name="Line 64"/>
              <p:cNvSpPr>
                <a:spLocks noChangeAspect="1" noChangeShapeType="1"/>
              </p:cNvSpPr>
              <p:nvPr/>
            </p:nvSpPr>
            <p:spPr bwMode="auto">
              <a:xfrm>
                <a:off x="4397375" y="4776788"/>
                <a:ext cx="0" cy="862012"/>
              </a:xfrm>
              <a:prstGeom prst="line">
                <a:avLst/>
              </a:pr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200"/>
              </a:p>
            </p:txBody>
          </p:sp>
          <p:sp>
            <p:nvSpPr>
              <p:cNvPr id="393" name="Line 65"/>
              <p:cNvSpPr>
                <a:spLocks noChangeAspect="1" noChangeShapeType="1"/>
              </p:cNvSpPr>
              <p:nvPr/>
            </p:nvSpPr>
            <p:spPr bwMode="auto">
              <a:xfrm>
                <a:off x="4705350" y="5454650"/>
                <a:ext cx="0" cy="184150"/>
              </a:xfrm>
              <a:prstGeom prst="line">
                <a:avLst/>
              </a:pr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200"/>
              </a:p>
            </p:txBody>
          </p:sp>
          <p:sp>
            <p:nvSpPr>
              <p:cNvPr id="394" name="Line 66"/>
              <p:cNvSpPr>
                <a:spLocks noChangeAspect="1" noChangeShapeType="1"/>
              </p:cNvSpPr>
              <p:nvPr/>
            </p:nvSpPr>
            <p:spPr bwMode="auto">
              <a:xfrm>
                <a:off x="4335463" y="5394325"/>
                <a:ext cx="0" cy="244475"/>
              </a:xfrm>
              <a:prstGeom prst="line">
                <a:avLst/>
              </a:pr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200"/>
              </a:p>
            </p:txBody>
          </p:sp>
          <p:sp>
            <p:nvSpPr>
              <p:cNvPr id="395" name="Line 67"/>
              <p:cNvSpPr>
                <a:spLocks noChangeAspect="1" noChangeShapeType="1"/>
              </p:cNvSpPr>
              <p:nvPr/>
            </p:nvSpPr>
            <p:spPr bwMode="auto">
              <a:xfrm>
                <a:off x="4210050" y="5516563"/>
                <a:ext cx="0" cy="122237"/>
              </a:xfrm>
              <a:prstGeom prst="line">
                <a:avLst/>
              </a:pr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200"/>
              </a:p>
            </p:txBody>
          </p:sp>
          <p:sp>
            <p:nvSpPr>
              <p:cNvPr id="396" name="Line 68"/>
              <p:cNvSpPr>
                <a:spLocks noChangeAspect="1" noChangeShapeType="1"/>
              </p:cNvSpPr>
              <p:nvPr/>
            </p:nvSpPr>
            <p:spPr bwMode="auto">
              <a:xfrm>
                <a:off x="3779838" y="5334000"/>
                <a:ext cx="0" cy="304800"/>
              </a:xfrm>
              <a:prstGeom prst="line">
                <a:avLst/>
              </a:pr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200"/>
              </a:p>
            </p:txBody>
          </p:sp>
          <p:sp>
            <p:nvSpPr>
              <p:cNvPr id="397" name="Line 69"/>
              <p:cNvSpPr>
                <a:spLocks noChangeAspect="1" noChangeShapeType="1"/>
              </p:cNvSpPr>
              <p:nvPr/>
            </p:nvSpPr>
            <p:spPr bwMode="auto">
              <a:xfrm>
                <a:off x="4518025" y="5024438"/>
                <a:ext cx="0" cy="614362"/>
              </a:xfrm>
              <a:prstGeom prst="line">
                <a:avLst/>
              </a:pr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200"/>
              </a:p>
            </p:txBody>
          </p:sp>
          <p:sp>
            <p:nvSpPr>
              <p:cNvPr id="398" name="Line 70"/>
              <p:cNvSpPr>
                <a:spLocks noChangeAspect="1" noChangeShapeType="1"/>
              </p:cNvSpPr>
              <p:nvPr/>
            </p:nvSpPr>
            <p:spPr bwMode="auto">
              <a:xfrm>
                <a:off x="4765675" y="5334000"/>
                <a:ext cx="0" cy="304800"/>
              </a:xfrm>
              <a:prstGeom prst="line">
                <a:avLst/>
              </a:pr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200"/>
              </a:p>
            </p:txBody>
          </p:sp>
          <p:sp>
            <p:nvSpPr>
              <p:cNvPr id="399" name="Line 71"/>
              <p:cNvSpPr>
                <a:spLocks noChangeAspect="1" noChangeShapeType="1"/>
              </p:cNvSpPr>
              <p:nvPr/>
            </p:nvSpPr>
            <p:spPr bwMode="auto">
              <a:xfrm>
                <a:off x="5010150" y="4840288"/>
                <a:ext cx="0" cy="798512"/>
              </a:xfrm>
              <a:prstGeom prst="line">
                <a:avLst/>
              </a:pr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200"/>
              </a:p>
            </p:txBody>
          </p:sp>
        </p:grpSp>
      </p:grpSp>
      <p:cxnSp>
        <p:nvCxnSpPr>
          <p:cNvPr id="401" name="Straight Connector 400"/>
          <p:cNvCxnSpPr>
            <a:endCxn id="311" idx="3"/>
          </p:cNvCxnSpPr>
          <p:nvPr/>
        </p:nvCxnSpPr>
        <p:spPr>
          <a:xfrm>
            <a:off x="2590800" y="3962400"/>
            <a:ext cx="1075983" cy="30480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4" name="Straight Connector 403"/>
          <p:cNvCxnSpPr>
            <a:endCxn id="266" idx="3"/>
          </p:cNvCxnSpPr>
          <p:nvPr/>
        </p:nvCxnSpPr>
        <p:spPr>
          <a:xfrm rot="5400000">
            <a:off x="2393350" y="4069750"/>
            <a:ext cx="304800" cy="9010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7" name="Straight Connector 406"/>
          <p:cNvCxnSpPr>
            <a:endCxn id="128" idx="3"/>
          </p:cNvCxnSpPr>
          <p:nvPr/>
        </p:nvCxnSpPr>
        <p:spPr>
          <a:xfrm rot="10800000" flipV="1">
            <a:off x="1304584" y="3962400"/>
            <a:ext cx="1286217" cy="30480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Straight Connector 259"/>
          <p:cNvCxnSpPr>
            <a:endCxn id="356" idx="3"/>
          </p:cNvCxnSpPr>
          <p:nvPr/>
        </p:nvCxnSpPr>
        <p:spPr>
          <a:xfrm>
            <a:off x="2590800" y="3962400"/>
            <a:ext cx="2272100" cy="30480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0" name="Straight Connector 399"/>
          <p:cNvCxnSpPr/>
          <p:nvPr/>
        </p:nvCxnSpPr>
        <p:spPr>
          <a:xfrm rot="10800000">
            <a:off x="2590800" y="3962400"/>
            <a:ext cx="4724400" cy="22860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1" name="Straight Connector 410"/>
          <p:cNvCxnSpPr>
            <a:endCxn id="25" idx="3"/>
          </p:cNvCxnSpPr>
          <p:nvPr/>
        </p:nvCxnSpPr>
        <p:spPr>
          <a:xfrm rot="10800000" flipV="1">
            <a:off x="138500" y="3962400"/>
            <a:ext cx="2452300" cy="30480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5"/>
          <p:cNvPicPr>
            <a:picLocks noChangeAspect="1" noChangeArrowheads="1"/>
          </p:cNvPicPr>
          <p:nvPr/>
        </p:nvPicPr>
        <p:blipFill>
          <a:blip r:embed="rId3" cstate="print"/>
          <a:srcRect l="11884" t="15813" r="50000" b="22599"/>
          <a:stretch>
            <a:fillRect/>
          </a:stretch>
        </p:blipFill>
        <p:spPr bwMode="auto">
          <a:xfrm>
            <a:off x="1905000" y="762000"/>
            <a:ext cx="5105400" cy="579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68" name="Rectangle 87"/>
          <p:cNvSpPr>
            <a:spLocks noChangeArrowheads="1"/>
          </p:cNvSpPr>
          <p:nvPr/>
        </p:nvSpPr>
        <p:spPr bwMode="auto">
          <a:xfrm>
            <a:off x="3733800" y="6192980"/>
            <a:ext cx="5334000" cy="52647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sv-SE" sz="2400" b="1" dirty="0">
                <a:latin typeface="Comic Sans MS" pitchFamily="66" charset="0"/>
              </a:rPr>
              <a:t>Fragment intensity vs m/z</a:t>
            </a:r>
          </a:p>
        </p:txBody>
      </p:sp>
      <p:sp>
        <p:nvSpPr>
          <p:cNvPr id="3097" name="Rectangle 87"/>
          <p:cNvSpPr>
            <a:spLocks noChangeArrowheads="1"/>
          </p:cNvSpPr>
          <p:nvPr/>
        </p:nvSpPr>
        <p:spPr bwMode="auto">
          <a:xfrm>
            <a:off x="0" y="0"/>
            <a:ext cx="91440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sv-SE" sz="2800" b="1" dirty="0">
                <a:latin typeface="Comic Sans MS" pitchFamily="66" charset="0"/>
              </a:rPr>
              <a:t>Example data – ESI-LC-MS/MS</a:t>
            </a:r>
          </a:p>
        </p:txBody>
      </p:sp>
      <p:sp>
        <p:nvSpPr>
          <p:cNvPr id="3098" name="Line 88"/>
          <p:cNvSpPr>
            <a:spLocks noChangeShapeType="1"/>
          </p:cNvSpPr>
          <p:nvPr/>
        </p:nvSpPr>
        <p:spPr bwMode="auto">
          <a:xfrm>
            <a:off x="609600" y="685800"/>
            <a:ext cx="7924800" cy="0"/>
          </a:xfrm>
          <a:prstGeom prst="line">
            <a:avLst/>
          </a:prstGeom>
          <a:noFill/>
          <a:ln w="31750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pic>
        <p:nvPicPr>
          <p:cNvPr id="27" name="Picture 2"/>
          <p:cNvPicPr>
            <a:picLocks noChangeAspect="1" noChangeArrowheads="1"/>
          </p:cNvPicPr>
          <p:nvPr/>
        </p:nvPicPr>
        <p:blipFill>
          <a:blip r:embed="rId4" cstate="print"/>
          <a:srcRect l="63288" t="62422" r="-40" b="10021"/>
          <a:stretch>
            <a:fillRect/>
          </a:stretch>
        </p:blipFill>
        <p:spPr bwMode="auto">
          <a:xfrm>
            <a:off x="5791200" y="1219200"/>
            <a:ext cx="2895600" cy="1676400"/>
          </a:xfrm>
          <a:prstGeom prst="rect">
            <a:avLst/>
          </a:prstGeom>
          <a:noFill/>
          <a:ln w="38100">
            <a:solidFill>
              <a:srgbClr val="C00000"/>
            </a:solidFill>
            <a:miter lim="800000"/>
            <a:headEnd/>
            <a:tailEnd/>
          </a:ln>
        </p:spPr>
      </p:pic>
      <p:sp>
        <p:nvSpPr>
          <p:cNvPr id="28" name="TextBox 27"/>
          <p:cNvSpPr txBox="1"/>
          <p:nvPr/>
        </p:nvSpPr>
        <p:spPr>
          <a:xfrm>
            <a:off x="3184430" y="6511512"/>
            <a:ext cx="7779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Time</a:t>
            </a:r>
          </a:p>
        </p:txBody>
      </p:sp>
      <p:sp>
        <p:nvSpPr>
          <p:cNvPr id="29" name="TextBox 28"/>
          <p:cNvSpPr txBox="1"/>
          <p:nvPr/>
        </p:nvSpPr>
        <p:spPr>
          <a:xfrm rot="-5400000">
            <a:off x="1342323" y="3380612"/>
            <a:ext cx="6110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m/z</a:t>
            </a:r>
          </a:p>
        </p:txBody>
      </p:sp>
      <p:sp>
        <p:nvSpPr>
          <p:cNvPr id="30" name="Rectangle 29"/>
          <p:cNvSpPr/>
          <p:nvPr/>
        </p:nvSpPr>
        <p:spPr>
          <a:xfrm>
            <a:off x="4083756" y="3014133"/>
            <a:ext cx="127000" cy="1016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/>
          <p:cNvCxnSpPr>
            <a:endCxn id="30" idx="0"/>
          </p:cNvCxnSpPr>
          <p:nvPr/>
        </p:nvCxnSpPr>
        <p:spPr>
          <a:xfrm rot="5400000">
            <a:off x="4071763" y="1294695"/>
            <a:ext cx="1794931" cy="1643944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endCxn id="30" idx="2"/>
          </p:cNvCxnSpPr>
          <p:nvPr/>
        </p:nvCxnSpPr>
        <p:spPr>
          <a:xfrm rot="10800000" flipV="1">
            <a:off x="4147256" y="2895599"/>
            <a:ext cx="1643944" cy="220133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5" name="Rectangle 464"/>
          <p:cNvSpPr/>
          <p:nvPr/>
        </p:nvSpPr>
        <p:spPr>
          <a:xfrm>
            <a:off x="3733800" y="3907473"/>
            <a:ext cx="5257800" cy="2362200"/>
          </a:xfrm>
          <a:prstGeom prst="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463"/>
          <p:cNvGrpSpPr/>
          <p:nvPr/>
        </p:nvGrpSpPr>
        <p:grpSpPr>
          <a:xfrm>
            <a:off x="3749993" y="3886200"/>
            <a:ext cx="5241607" cy="2434101"/>
            <a:chOff x="3902393" y="588327"/>
            <a:chExt cx="5241607" cy="2434101"/>
          </a:xfrm>
        </p:grpSpPr>
        <p:sp>
          <p:nvSpPr>
            <p:cNvPr id="37" name="Rectangle 39"/>
            <p:cNvSpPr>
              <a:spLocks noChangeArrowheads="1"/>
            </p:cNvSpPr>
            <p:nvPr/>
          </p:nvSpPr>
          <p:spPr bwMode="auto">
            <a:xfrm>
              <a:off x="6299835" y="2744787"/>
              <a:ext cx="434414" cy="27764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1200"/>
                <a:t>m/z</a:t>
              </a:r>
            </a:p>
          </p:txBody>
        </p:sp>
        <p:sp>
          <p:nvSpPr>
            <p:cNvPr id="42" name="Line 40"/>
            <p:cNvSpPr>
              <a:spLocks noChangeShapeType="1"/>
            </p:cNvSpPr>
            <p:nvPr/>
          </p:nvSpPr>
          <p:spPr bwMode="auto">
            <a:xfrm flipV="1">
              <a:off x="4390073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43" name="Line 41"/>
            <p:cNvSpPr>
              <a:spLocks noChangeShapeType="1"/>
            </p:cNvSpPr>
            <p:nvPr/>
          </p:nvSpPr>
          <p:spPr bwMode="auto">
            <a:xfrm flipV="1">
              <a:off x="4410075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44" name="Line 42"/>
            <p:cNvSpPr>
              <a:spLocks noChangeShapeType="1"/>
            </p:cNvSpPr>
            <p:nvPr/>
          </p:nvSpPr>
          <p:spPr bwMode="auto">
            <a:xfrm flipV="1">
              <a:off x="4431983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45" name="Line 43"/>
            <p:cNvSpPr>
              <a:spLocks noChangeShapeType="1"/>
            </p:cNvSpPr>
            <p:nvPr/>
          </p:nvSpPr>
          <p:spPr bwMode="auto">
            <a:xfrm flipV="1">
              <a:off x="4445318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46" name="Line 44"/>
            <p:cNvSpPr>
              <a:spLocks noChangeShapeType="1"/>
            </p:cNvSpPr>
            <p:nvPr/>
          </p:nvSpPr>
          <p:spPr bwMode="auto">
            <a:xfrm flipV="1">
              <a:off x="4499610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47" name="Line 45"/>
            <p:cNvSpPr>
              <a:spLocks noChangeShapeType="1"/>
            </p:cNvSpPr>
            <p:nvPr/>
          </p:nvSpPr>
          <p:spPr bwMode="auto">
            <a:xfrm flipV="1">
              <a:off x="4506278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48" name="Line 46"/>
            <p:cNvSpPr>
              <a:spLocks noChangeShapeType="1"/>
            </p:cNvSpPr>
            <p:nvPr/>
          </p:nvSpPr>
          <p:spPr bwMode="auto">
            <a:xfrm flipV="1">
              <a:off x="4512945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56" name="Line 47"/>
            <p:cNvSpPr>
              <a:spLocks noChangeShapeType="1"/>
            </p:cNvSpPr>
            <p:nvPr/>
          </p:nvSpPr>
          <p:spPr bwMode="auto">
            <a:xfrm flipV="1">
              <a:off x="4519613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57" name="Line 48"/>
            <p:cNvSpPr>
              <a:spLocks noChangeShapeType="1"/>
            </p:cNvSpPr>
            <p:nvPr/>
          </p:nvSpPr>
          <p:spPr bwMode="auto">
            <a:xfrm flipV="1">
              <a:off x="4527233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58" name="Line 49"/>
            <p:cNvSpPr>
              <a:spLocks noChangeShapeType="1"/>
            </p:cNvSpPr>
            <p:nvPr/>
          </p:nvSpPr>
          <p:spPr bwMode="auto">
            <a:xfrm flipV="1">
              <a:off x="4533900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59" name="Line 50"/>
            <p:cNvSpPr>
              <a:spLocks noChangeShapeType="1"/>
            </p:cNvSpPr>
            <p:nvPr/>
          </p:nvSpPr>
          <p:spPr bwMode="auto">
            <a:xfrm flipV="1">
              <a:off x="4553903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60" name="Line 51"/>
            <p:cNvSpPr>
              <a:spLocks noChangeShapeType="1"/>
            </p:cNvSpPr>
            <p:nvPr/>
          </p:nvSpPr>
          <p:spPr bwMode="auto">
            <a:xfrm flipV="1">
              <a:off x="4561523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61" name="Line 52"/>
            <p:cNvSpPr>
              <a:spLocks noChangeShapeType="1"/>
            </p:cNvSpPr>
            <p:nvPr/>
          </p:nvSpPr>
          <p:spPr bwMode="auto">
            <a:xfrm flipV="1">
              <a:off x="4568190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62" name="Line 53"/>
            <p:cNvSpPr>
              <a:spLocks noChangeShapeType="1"/>
            </p:cNvSpPr>
            <p:nvPr/>
          </p:nvSpPr>
          <p:spPr bwMode="auto">
            <a:xfrm flipV="1">
              <a:off x="4574858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63" name="Line 54"/>
            <p:cNvSpPr>
              <a:spLocks noChangeShapeType="1"/>
            </p:cNvSpPr>
            <p:nvPr/>
          </p:nvSpPr>
          <p:spPr bwMode="auto">
            <a:xfrm flipV="1">
              <a:off x="4581525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64" name="Line 55"/>
            <p:cNvSpPr>
              <a:spLocks noChangeShapeType="1"/>
            </p:cNvSpPr>
            <p:nvPr/>
          </p:nvSpPr>
          <p:spPr bwMode="auto">
            <a:xfrm flipV="1">
              <a:off x="4588193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65" name="Line 56"/>
            <p:cNvSpPr>
              <a:spLocks noChangeShapeType="1"/>
            </p:cNvSpPr>
            <p:nvPr/>
          </p:nvSpPr>
          <p:spPr bwMode="auto">
            <a:xfrm flipV="1">
              <a:off x="4594860" y="2579052"/>
              <a:ext cx="0" cy="1809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66" name="Line 57"/>
            <p:cNvSpPr>
              <a:spLocks noChangeShapeType="1"/>
            </p:cNvSpPr>
            <p:nvPr/>
          </p:nvSpPr>
          <p:spPr bwMode="auto">
            <a:xfrm flipV="1">
              <a:off x="4601528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67" name="Line 58"/>
            <p:cNvSpPr>
              <a:spLocks noChangeShapeType="1"/>
            </p:cNvSpPr>
            <p:nvPr/>
          </p:nvSpPr>
          <p:spPr bwMode="auto">
            <a:xfrm flipV="1">
              <a:off x="4608195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68" name="Line 59"/>
            <p:cNvSpPr>
              <a:spLocks noChangeShapeType="1"/>
            </p:cNvSpPr>
            <p:nvPr/>
          </p:nvSpPr>
          <p:spPr bwMode="auto">
            <a:xfrm flipV="1">
              <a:off x="4615815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69" name="Line 60"/>
            <p:cNvSpPr>
              <a:spLocks noChangeShapeType="1"/>
            </p:cNvSpPr>
            <p:nvPr/>
          </p:nvSpPr>
          <p:spPr bwMode="auto">
            <a:xfrm flipV="1">
              <a:off x="4622483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70" name="Line 61"/>
            <p:cNvSpPr>
              <a:spLocks noChangeShapeType="1"/>
            </p:cNvSpPr>
            <p:nvPr/>
          </p:nvSpPr>
          <p:spPr bwMode="auto">
            <a:xfrm flipV="1">
              <a:off x="4636770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71" name="Line 62"/>
            <p:cNvSpPr>
              <a:spLocks noChangeShapeType="1"/>
            </p:cNvSpPr>
            <p:nvPr/>
          </p:nvSpPr>
          <p:spPr bwMode="auto">
            <a:xfrm flipV="1">
              <a:off x="4650105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72" name="Line 63"/>
            <p:cNvSpPr>
              <a:spLocks noChangeShapeType="1"/>
            </p:cNvSpPr>
            <p:nvPr/>
          </p:nvSpPr>
          <p:spPr bwMode="auto">
            <a:xfrm flipV="1">
              <a:off x="4656773" y="2560955"/>
              <a:ext cx="0" cy="3619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73" name="Line 64"/>
            <p:cNvSpPr>
              <a:spLocks noChangeShapeType="1"/>
            </p:cNvSpPr>
            <p:nvPr/>
          </p:nvSpPr>
          <p:spPr bwMode="auto">
            <a:xfrm flipV="1">
              <a:off x="4663440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74" name="Line 65"/>
            <p:cNvSpPr>
              <a:spLocks noChangeShapeType="1"/>
            </p:cNvSpPr>
            <p:nvPr/>
          </p:nvSpPr>
          <p:spPr bwMode="auto">
            <a:xfrm flipV="1">
              <a:off x="4676775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75" name="Line 66"/>
            <p:cNvSpPr>
              <a:spLocks noChangeShapeType="1"/>
            </p:cNvSpPr>
            <p:nvPr/>
          </p:nvSpPr>
          <p:spPr bwMode="auto">
            <a:xfrm flipV="1">
              <a:off x="4684395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76" name="Line 67"/>
            <p:cNvSpPr>
              <a:spLocks noChangeShapeType="1"/>
            </p:cNvSpPr>
            <p:nvPr/>
          </p:nvSpPr>
          <p:spPr bwMode="auto">
            <a:xfrm flipV="1">
              <a:off x="4690110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77" name="Line 68"/>
            <p:cNvSpPr>
              <a:spLocks noChangeShapeType="1"/>
            </p:cNvSpPr>
            <p:nvPr/>
          </p:nvSpPr>
          <p:spPr bwMode="auto">
            <a:xfrm flipV="1">
              <a:off x="4696778" y="2584767"/>
              <a:ext cx="0" cy="1238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78" name="Line 69"/>
            <p:cNvSpPr>
              <a:spLocks noChangeShapeType="1"/>
            </p:cNvSpPr>
            <p:nvPr/>
          </p:nvSpPr>
          <p:spPr bwMode="auto">
            <a:xfrm flipV="1">
              <a:off x="4712018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79" name="Line 70"/>
            <p:cNvSpPr>
              <a:spLocks noChangeShapeType="1"/>
            </p:cNvSpPr>
            <p:nvPr/>
          </p:nvSpPr>
          <p:spPr bwMode="auto">
            <a:xfrm flipV="1">
              <a:off x="4718685" y="2390457"/>
              <a:ext cx="0" cy="206693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80" name="Line 71"/>
            <p:cNvSpPr>
              <a:spLocks noChangeShapeType="1"/>
            </p:cNvSpPr>
            <p:nvPr/>
          </p:nvSpPr>
          <p:spPr bwMode="auto">
            <a:xfrm flipV="1">
              <a:off x="4725353" y="2573337"/>
              <a:ext cx="0" cy="23813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81" name="Line 72"/>
            <p:cNvSpPr>
              <a:spLocks noChangeShapeType="1"/>
            </p:cNvSpPr>
            <p:nvPr/>
          </p:nvSpPr>
          <p:spPr bwMode="auto">
            <a:xfrm flipV="1">
              <a:off x="4738688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82" name="Line 73"/>
            <p:cNvSpPr>
              <a:spLocks noChangeShapeType="1"/>
            </p:cNvSpPr>
            <p:nvPr/>
          </p:nvSpPr>
          <p:spPr bwMode="auto">
            <a:xfrm flipV="1">
              <a:off x="4745355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83" name="Line 74"/>
            <p:cNvSpPr>
              <a:spLocks noChangeShapeType="1"/>
            </p:cNvSpPr>
            <p:nvPr/>
          </p:nvSpPr>
          <p:spPr bwMode="auto">
            <a:xfrm flipV="1">
              <a:off x="4758690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84" name="Line 75"/>
            <p:cNvSpPr>
              <a:spLocks noChangeShapeType="1"/>
            </p:cNvSpPr>
            <p:nvPr/>
          </p:nvSpPr>
          <p:spPr bwMode="auto">
            <a:xfrm flipV="1">
              <a:off x="4766310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85" name="Line 76"/>
            <p:cNvSpPr>
              <a:spLocks noChangeShapeType="1"/>
            </p:cNvSpPr>
            <p:nvPr/>
          </p:nvSpPr>
          <p:spPr bwMode="auto">
            <a:xfrm flipV="1">
              <a:off x="4772978" y="2543810"/>
              <a:ext cx="0" cy="5334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86" name="Line 77"/>
            <p:cNvSpPr>
              <a:spLocks noChangeShapeType="1"/>
            </p:cNvSpPr>
            <p:nvPr/>
          </p:nvSpPr>
          <p:spPr bwMode="auto">
            <a:xfrm flipV="1">
              <a:off x="4779645" y="2538095"/>
              <a:ext cx="0" cy="5905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87" name="Line 78"/>
            <p:cNvSpPr>
              <a:spLocks noChangeShapeType="1"/>
            </p:cNvSpPr>
            <p:nvPr/>
          </p:nvSpPr>
          <p:spPr bwMode="auto">
            <a:xfrm flipV="1">
              <a:off x="4787265" y="2584767"/>
              <a:ext cx="0" cy="1238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88" name="Line 79"/>
            <p:cNvSpPr>
              <a:spLocks noChangeShapeType="1"/>
            </p:cNvSpPr>
            <p:nvPr/>
          </p:nvSpPr>
          <p:spPr bwMode="auto">
            <a:xfrm flipV="1">
              <a:off x="4813935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89" name="Line 80"/>
            <p:cNvSpPr>
              <a:spLocks noChangeShapeType="1"/>
            </p:cNvSpPr>
            <p:nvPr/>
          </p:nvSpPr>
          <p:spPr bwMode="auto">
            <a:xfrm flipV="1">
              <a:off x="4821555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90" name="Line 81"/>
            <p:cNvSpPr>
              <a:spLocks noChangeShapeType="1"/>
            </p:cNvSpPr>
            <p:nvPr/>
          </p:nvSpPr>
          <p:spPr bwMode="auto">
            <a:xfrm flipV="1">
              <a:off x="4827270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91" name="Line 82"/>
            <p:cNvSpPr>
              <a:spLocks noChangeShapeType="1"/>
            </p:cNvSpPr>
            <p:nvPr/>
          </p:nvSpPr>
          <p:spPr bwMode="auto">
            <a:xfrm flipV="1">
              <a:off x="4834890" y="2579052"/>
              <a:ext cx="0" cy="1809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92" name="Line 83"/>
            <p:cNvSpPr>
              <a:spLocks noChangeShapeType="1"/>
            </p:cNvSpPr>
            <p:nvPr/>
          </p:nvSpPr>
          <p:spPr bwMode="auto">
            <a:xfrm flipV="1">
              <a:off x="4841558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93" name="Line 84"/>
            <p:cNvSpPr>
              <a:spLocks noChangeShapeType="1"/>
            </p:cNvSpPr>
            <p:nvPr/>
          </p:nvSpPr>
          <p:spPr bwMode="auto">
            <a:xfrm flipV="1">
              <a:off x="4848225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94" name="Line 85"/>
            <p:cNvSpPr>
              <a:spLocks noChangeShapeType="1"/>
            </p:cNvSpPr>
            <p:nvPr/>
          </p:nvSpPr>
          <p:spPr bwMode="auto">
            <a:xfrm flipV="1">
              <a:off x="4855845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95" name="Line 86"/>
            <p:cNvSpPr>
              <a:spLocks noChangeShapeType="1"/>
            </p:cNvSpPr>
            <p:nvPr/>
          </p:nvSpPr>
          <p:spPr bwMode="auto">
            <a:xfrm flipV="1">
              <a:off x="4874895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96" name="Line 87"/>
            <p:cNvSpPr>
              <a:spLocks noChangeShapeType="1"/>
            </p:cNvSpPr>
            <p:nvPr/>
          </p:nvSpPr>
          <p:spPr bwMode="auto">
            <a:xfrm flipV="1">
              <a:off x="4903470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97" name="Line 88"/>
            <p:cNvSpPr>
              <a:spLocks noChangeShapeType="1"/>
            </p:cNvSpPr>
            <p:nvPr/>
          </p:nvSpPr>
          <p:spPr bwMode="auto">
            <a:xfrm flipV="1">
              <a:off x="4910138" y="2225675"/>
              <a:ext cx="0" cy="37147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98" name="Line 89"/>
            <p:cNvSpPr>
              <a:spLocks noChangeShapeType="1"/>
            </p:cNvSpPr>
            <p:nvPr/>
          </p:nvSpPr>
          <p:spPr bwMode="auto">
            <a:xfrm flipV="1">
              <a:off x="4916805" y="2538095"/>
              <a:ext cx="0" cy="5905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99" name="Line 90"/>
            <p:cNvSpPr>
              <a:spLocks noChangeShapeType="1"/>
            </p:cNvSpPr>
            <p:nvPr/>
          </p:nvSpPr>
          <p:spPr bwMode="auto">
            <a:xfrm flipV="1">
              <a:off x="4924425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100" name="Line 91"/>
            <p:cNvSpPr>
              <a:spLocks noChangeShapeType="1"/>
            </p:cNvSpPr>
            <p:nvPr/>
          </p:nvSpPr>
          <p:spPr bwMode="auto">
            <a:xfrm flipV="1">
              <a:off x="4936808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101" name="Line 92"/>
            <p:cNvSpPr>
              <a:spLocks noChangeShapeType="1"/>
            </p:cNvSpPr>
            <p:nvPr/>
          </p:nvSpPr>
          <p:spPr bwMode="auto">
            <a:xfrm flipV="1">
              <a:off x="4943475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102" name="Line 93"/>
            <p:cNvSpPr>
              <a:spLocks noChangeShapeType="1"/>
            </p:cNvSpPr>
            <p:nvPr/>
          </p:nvSpPr>
          <p:spPr bwMode="auto">
            <a:xfrm flipV="1">
              <a:off x="4977765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103" name="Line 94"/>
            <p:cNvSpPr>
              <a:spLocks noChangeShapeType="1"/>
            </p:cNvSpPr>
            <p:nvPr/>
          </p:nvSpPr>
          <p:spPr bwMode="auto">
            <a:xfrm flipV="1">
              <a:off x="4991100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104" name="Line 95"/>
            <p:cNvSpPr>
              <a:spLocks noChangeShapeType="1"/>
            </p:cNvSpPr>
            <p:nvPr/>
          </p:nvSpPr>
          <p:spPr bwMode="auto">
            <a:xfrm flipV="1">
              <a:off x="4998720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105" name="Line 96"/>
            <p:cNvSpPr>
              <a:spLocks noChangeShapeType="1"/>
            </p:cNvSpPr>
            <p:nvPr/>
          </p:nvSpPr>
          <p:spPr bwMode="auto">
            <a:xfrm flipV="1">
              <a:off x="5005388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106" name="Line 97"/>
            <p:cNvSpPr>
              <a:spLocks noChangeShapeType="1"/>
            </p:cNvSpPr>
            <p:nvPr/>
          </p:nvSpPr>
          <p:spPr bwMode="auto">
            <a:xfrm flipV="1">
              <a:off x="5012055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107" name="Line 98"/>
            <p:cNvSpPr>
              <a:spLocks noChangeShapeType="1"/>
            </p:cNvSpPr>
            <p:nvPr/>
          </p:nvSpPr>
          <p:spPr bwMode="auto">
            <a:xfrm flipV="1">
              <a:off x="5018723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108" name="Line 99"/>
            <p:cNvSpPr>
              <a:spLocks noChangeShapeType="1"/>
            </p:cNvSpPr>
            <p:nvPr/>
          </p:nvSpPr>
          <p:spPr bwMode="auto">
            <a:xfrm flipV="1">
              <a:off x="5025390" y="2584767"/>
              <a:ext cx="0" cy="1238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109" name="Line 100"/>
            <p:cNvSpPr>
              <a:spLocks noChangeShapeType="1"/>
            </p:cNvSpPr>
            <p:nvPr/>
          </p:nvSpPr>
          <p:spPr bwMode="auto">
            <a:xfrm flipV="1">
              <a:off x="5032058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110" name="Line 101"/>
            <p:cNvSpPr>
              <a:spLocks noChangeShapeType="1"/>
            </p:cNvSpPr>
            <p:nvPr/>
          </p:nvSpPr>
          <p:spPr bwMode="auto">
            <a:xfrm flipV="1">
              <a:off x="5046345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111" name="Line 102"/>
            <p:cNvSpPr>
              <a:spLocks noChangeShapeType="1"/>
            </p:cNvSpPr>
            <p:nvPr/>
          </p:nvSpPr>
          <p:spPr bwMode="auto">
            <a:xfrm flipV="1">
              <a:off x="5053013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112" name="Line 103"/>
            <p:cNvSpPr>
              <a:spLocks noChangeShapeType="1"/>
            </p:cNvSpPr>
            <p:nvPr/>
          </p:nvSpPr>
          <p:spPr bwMode="auto">
            <a:xfrm flipV="1">
              <a:off x="5059680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113" name="Line 104"/>
            <p:cNvSpPr>
              <a:spLocks noChangeShapeType="1"/>
            </p:cNvSpPr>
            <p:nvPr/>
          </p:nvSpPr>
          <p:spPr bwMode="auto">
            <a:xfrm flipV="1">
              <a:off x="5066348" y="2584767"/>
              <a:ext cx="0" cy="1238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114" name="Line 105"/>
            <p:cNvSpPr>
              <a:spLocks noChangeShapeType="1"/>
            </p:cNvSpPr>
            <p:nvPr/>
          </p:nvSpPr>
          <p:spPr bwMode="auto">
            <a:xfrm flipV="1">
              <a:off x="5079683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115" name="Line 106"/>
            <p:cNvSpPr>
              <a:spLocks noChangeShapeType="1"/>
            </p:cNvSpPr>
            <p:nvPr/>
          </p:nvSpPr>
          <p:spPr bwMode="auto">
            <a:xfrm flipV="1">
              <a:off x="5093970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116" name="Line 107"/>
            <p:cNvSpPr>
              <a:spLocks noChangeShapeType="1"/>
            </p:cNvSpPr>
            <p:nvPr/>
          </p:nvSpPr>
          <p:spPr bwMode="auto">
            <a:xfrm flipV="1">
              <a:off x="5100638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117" name="Line 108"/>
            <p:cNvSpPr>
              <a:spLocks noChangeShapeType="1"/>
            </p:cNvSpPr>
            <p:nvPr/>
          </p:nvSpPr>
          <p:spPr bwMode="auto">
            <a:xfrm flipV="1">
              <a:off x="5108258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118" name="Line 109"/>
            <p:cNvSpPr>
              <a:spLocks noChangeShapeType="1"/>
            </p:cNvSpPr>
            <p:nvPr/>
          </p:nvSpPr>
          <p:spPr bwMode="auto">
            <a:xfrm flipV="1">
              <a:off x="5114925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119" name="Line 110"/>
            <p:cNvSpPr>
              <a:spLocks noChangeShapeType="1"/>
            </p:cNvSpPr>
            <p:nvPr/>
          </p:nvSpPr>
          <p:spPr bwMode="auto">
            <a:xfrm flipV="1">
              <a:off x="5128260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120" name="Line 111"/>
            <p:cNvSpPr>
              <a:spLocks noChangeShapeType="1"/>
            </p:cNvSpPr>
            <p:nvPr/>
          </p:nvSpPr>
          <p:spPr bwMode="auto">
            <a:xfrm flipV="1">
              <a:off x="5134928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121" name="Line 112"/>
            <p:cNvSpPr>
              <a:spLocks noChangeShapeType="1"/>
            </p:cNvSpPr>
            <p:nvPr/>
          </p:nvSpPr>
          <p:spPr bwMode="auto">
            <a:xfrm flipV="1">
              <a:off x="5141595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122" name="Line 113"/>
            <p:cNvSpPr>
              <a:spLocks noChangeShapeType="1"/>
            </p:cNvSpPr>
            <p:nvPr/>
          </p:nvSpPr>
          <p:spPr bwMode="auto">
            <a:xfrm flipV="1">
              <a:off x="5148263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123" name="Line 114"/>
            <p:cNvSpPr>
              <a:spLocks noChangeShapeType="1"/>
            </p:cNvSpPr>
            <p:nvPr/>
          </p:nvSpPr>
          <p:spPr bwMode="auto">
            <a:xfrm flipV="1">
              <a:off x="5155883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124" name="Line 115"/>
            <p:cNvSpPr>
              <a:spLocks noChangeShapeType="1"/>
            </p:cNvSpPr>
            <p:nvPr/>
          </p:nvSpPr>
          <p:spPr bwMode="auto">
            <a:xfrm flipV="1">
              <a:off x="5161598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125" name="Line 116"/>
            <p:cNvSpPr>
              <a:spLocks noChangeShapeType="1"/>
            </p:cNvSpPr>
            <p:nvPr/>
          </p:nvSpPr>
          <p:spPr bwMode="auto">
            <a:xfrm flipV="1">
              <a:off x="5168265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126" name="Line 117"/>
            <p:cNvSpPr>
              <a:spLocks noChangeShapeType="1"/>
            </p:cNvSpPr>
            <p:nvPr/>
          </p:nvSpPr>
          <p:spPr bwMode="auto">
            <a:xfrm flipV="1">
              <a:off x="5174933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127" name="Line 118"/>
            <p:cNvSpPr>
              <a:spLocks noChangeShapeType="1"/>
            </p:cNvSpPr>
            <p:nvPr/>
          </p:nvSpPr>
          <p:spPr bwMode="auto">
            <a:xfrm flipV="1">
              <a:off x="5183505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128" name="Line 119"/>
            <p:cNvSpPr>
              <a:spLocks noChangeShapeType="1"/>
            </p:cNvSpPr>
            <p:nvPr/>
          </p:nvSpPr>
          <p:spPr bwMode="auto">
            <a:xfrm flipV="1">
              <a:off x="5190173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129" name="Line 120"/>
            <p:cNvSpPr>
              <a:spLocks noChangeShapeType="1"/>
            </p:cNvSpPr>
            <p:nvPr/>
          </p:nvSpPr>
          <p:spPr bwMode="auto">
            <a:xfrm flipV="1">
              <a:off x="5196840" y="2584767"/>
              <a:ext cx="0" cy="1238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130" name="Line 121"/>
            <p:cNvSpPr>
              <a:spLocks noChangeShapeType="1"/>
            </p:cNvSpPr>
            <p:nvPr/>
          </p:nvSpPr>
          <p:spPr bwMode="auto">
            <a:xfrm flipV="1">
              <a:off x="5203508" y="2584767"/>
              <a:ext cx="0" cy="1238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131" name="Line 122"/>
            <p:cNvSpPr>
              <a:spLocks noChangeShapeType="1"/>
            </p:cNvSpPr>
            <p:nvPr/>
          </p:nvSpPr>
          <p:spPr bwMode="auto">
            <a:xfrm flipV="1">
              <a:off x="5210175" y="2566670"/>
              <a:ext cx="0" cy="3048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132" name="Line 123"/>
            <p:cNvSpPr>
              <a:spLocks noChangeShapeType="1"/>
            </p:cNvSpPr>
            <p:nvPr/>
          </p:nvSpPr>
          <p:spPr bwMode="auto">
            <a:xfrm flipV="1">
              <a:off x="5216843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133" name="Line 124"/>
            <p:cNvSpPr>
              <a:spLocks noChangeShapeType="1"/>
            </p:cNvSpPr>
            <p:nvPr/>
          </p:nvSpPr>
          <p:spPr bwMode="auto">
            <a:xfrm flipV="1">
              <a:off x="5224463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134" name="Line 125"/>
            <p:cNvSpPr>
              <a:spLocks noChangeShapeType="1"/>
            </p:cNvSpPr>
            <p:nvPr/>
          </p:nvSpPr>
          <p:spPr bwMode="auto">
            <a:xfrm flipV="1">
              <a:off x="5230178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135" name="Line 126"/>
            <p:cNvSpPr>
              <a:spLocks noChangeShapeType="1"/>
            </p:cNvSpPr>
            <p:nvPr/>
          </p:nvSpPr>
          <p:spPr bwMode="auto">
            <a:xfrm flipV="1">
              <a:off x="5243513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136" name="Line 127"/>
            <p:cNvSpPr>
              <a:spLocks noChangeShapeType="1"/>
            </p:cNvSpPr>
            <p:nvPr/>
          </p:nvSpPr>
          <p:spPr bwMode="auto">
            <a:xfrm flipV="1">
              <a:off x="5251133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137" name="Line 128"/>
            <p:cNvSpPr>
              <a:spLocks noChangeShapeType="1"/>
            </p:cNvSpPr>
            <p:nvPr/>
          </p:nvSpPr>
          <p:spPr bwMode="auto">
            <a:xfrm flipV="1">
              <a:off x="5258753" y="2560955"/>
              <a:ext cx="0" cy="3619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138" name="Line 129"/>
            <p:cNvSpPr>
              <a:spLocks noChangeShapeType="1"/>
            </p:cNvSpPr>
            <p:nvPr/>
          </p:nvSpPr>
          <p:spPr bwMode="auto">
            <a:xfrm flipV="1">
              <a:off x="5264468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139" name="Line 130"/>
            <p:cNvSpPr>
              <a:spLocks noChangeShapeType="1"/>
            </p:cNvSpPr>
            <p:nvPr/>
          </p:nvSpPr>
          <p:spPr bwMode="auto">
            <a:xfrm flipV="1">
              <a:off x="5271135" y="2573337"/>
              <a:ext cx="0" cy="2381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140" name="Line 131"/>
            <p:cNvSpPr>
              <a:spLocks noChangeShapeType="1"/>
            </p:cNvSpPr>
            <p:nvPr/>
          </p:nvSpPr>
          <p:spPr bwMode="auto">
            <a:xfrm flipV="1">
              <a:off x="5278755" y="2408555"/>
              <a:ext cx="0" cy="18859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141" name="Line 132"/>
            <p:cNvSpPr>
              <a:spLocks noChangeShapeType="1"/>
            </p:cNvSpPr>
            <p:nvPr/>
          </p:nvSpPr>
          <p:spPr bwMode="auto">
            <a:xfrm flipV="1">
              <a:off x="5285423" y="2549525"/>
              <a:ext cx="0" cy="4762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142" name="Line 133"/>
            <p:cNvSpPr>
              <a:spLocks noChangeShapeType="1"/>
            </p:cNvSpPr>
            <p:nvPr/>
          </p:nvSpPr>
          <p:spPr bwMode="auto">
            <a:xfrm flipV="1">
              <a:off x="5293043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143" name="Line 134"/>
            <p:cNvSpPr>
              <a:spLocks noChangeShapeType="1"/>
            </p:cNvSpPr>
            <p:nvPr/>
          </p:nvSpPr>
          <p:spPr bwMode="auto">
            <a:xfrm flipV="1">
              <a:off x="5298758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144" name="Line 135"/>
            <p:cNvSpPr>
              <a:spLocks noChangeShapeType="1"/>
            </p:cNvSpPr>
            <p:nvPr/>
          </p:nvSpPr>
          <p:spPr bwMode="auto">
            <a:xfrm flipV="1">
              <a:off x="5305425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145" name="Line 136"/>
            <p:cNvSpPr>
              <a:spLocks noChangeShapeType="1"/>
            </p:cNvSpPr>
            <p:nvPr/>
          </p:nvSpPr>
          <p:spPr bwMode="auto">
            <a:xfrm flipV="1">
              <a:off x="5313045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146" name="Line 137"/>
            <p:cNvSpPr>
              <a:spLocks noChangeShapeType="1"/>
            </p:cNvSpPr>
            <p:nvPr/>
          </p:nvSpPr>
          <p:spPr bwMode="auto">
            <a:xfrm flipV="1">
              <a:off x="5319713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147" name="Line 138"/>
            <p:cNvSpPr>
              <a:spLocks noChangeShapeType="1"/>
            </p:cNvSpPr>
            <p:nvPr/>
          </p:nvSpPr>
          <p:spPr bwMode="auto">
            <a:xfrm flipV="1">
              <a:off x="5327333" y="2573337"/>
              <a:ext cx="0" cy="2381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148" name="Line 139"/>
            <p:cNvSpPr>
              <a:spLocks noChangeShapeType="1"/>
            </p:cNvSpPr>
            <p:nvPr/>
          </p:nvSpPr>
          <p:spPr bwMode="auto">
            <a:xfrm flipV="1">
              <a:off x="5333048" y="2555240"/>
              <a:ext cx="0" cy="4191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149" name="Line 140"/>
            <p:cNvSpPr>
              <a:spLocks noChangeShapeType="1"/>
            </p:cNvSpPr>
            <p:nvPr/>
          </p:nvSpPr>
          <p:spPr bwMode="auto">
            <a:xfrm flipV="1">
              <a:off x="5339715" y="2573337"/>
              <a:ext cx="0" cy="2381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150" name="Line 141"/>
            <p:cNvSpPr>
              <a:spLocks noChangeShapeType="1"/>
            </p:cNvSpPr>
            <p:nvPr/>
          </p:nvSpPr>
          <p:spPr bwMode="auto">
            <a:xfrm flipV="1">
              <a:off x="5353050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151" name="Line 142"/>
            <p:cNvSpPr>
              <a:spLocks noChangeShapeType="1"/>
            </p:cNvSpPr>
            <p:nvPr/>
          </p:nvSpPr>
          <p:spPr bwMode="auto">
            <a:xfrm flipV="1">
              <a:off x="5359718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152" name="Line 143"/>
            <p:cNvSpPr>
              <a:spLocks noChangeShapeType="1"/>
            </p:cNvSpPr>
            <p:nvPr/>
          </p:nvSpPr>
          <p:spPr bwMode="auto">
            <a:xfrm flipV="1">
              <a:off x="5366385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153" name="Line 144"/>
            <p:cNvSpPr>
              <a:spLocks noChangeShapeType="1"/>
            </p:cNvSpPr>
            <p:nvPr/>
          </p:nvSpPr>
          <p:spPr bwMode="auto">
            <a:xfrm flipV="1">
              <a:off x="5374005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154" name="Line 145"/>
            <p:cNvSpPr>
              <a:spLocks noChangeShapeType="1"/>
            </p:cNvSpPr>
            <p:nvPr/>
          </p:nvSpPr>
          <p:spPr bwMode="auto">
            <a:xfrm flipV="1">
              <a:off x="5381625" y="2584767"/>
              <a:ext cx="0" cy="1238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155" name="Line 146"/>
            <p:cNvSpPr>
              <a:spLocks noChangeShapeType="1"/>
            </p:cNvSpPr>
            <p:nvPr/>
          </p:nvSpPr>
          <p:spPr bwMode="auto">
            <a:xfrm flipV="1">
              <a:off x="5388293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156" name="Line 147"/>
            <p:cNvSpPr>
              <a:spLocks noChangeShapeType="1"/>
            </p:cNvSpPr>
            <p:nvPr/>
          </p:nvSpPr>
          <p:spPr bwMode="auto">
            <a:xfrm flipV="1">
              <a:off x="5395913" y="2549525"/>
              <a:ext cx="0" cy="476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157" name="Line 148"/>
            <p:cNvSpPr>
              <a:spLocks noChangeShapeType="1"/>
            </p:cNvSpPr>
            <p:nvPr/>
          </p:nvSpPr>
          <p:spPr bwMode="auto">
            <a:xfrm flipV="1">
              <a:off x="5401628" y="2284730"/>
              <a:ext cx="0" cy="31242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158" name="Line 149"/>
            <p:cNvSpPr>
              <a:spLocks noChangeShapeType="1"/>
            </p:cNvSpPr>
            <p:nvPr/>
          </p:nvSpPr>
          <p:spPr bwMode="auto">
            <a:xfrm flipV="1">
              <a:off x="5408295" y="2538095"/>
              <a:ext cx="0" cy="5905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159" name="Line 150"/>
            <p:cNvSpPr>
              <a:spLocks noChangeShapeType="1"/>
            </p:cNvSpPr>
            <p:nvPr/>
          </p:nvSpPr>
          <p:spPr bwMode="auto">
            <a:xfrm flipV="1">
              <a:off x="5414963" y="2584767"/>
              <a:ext cx="0" cy="1238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160" name="Line 151"/>
            <p:cNvSpPr>
              <a:spLocks noChangeShapeType="1"/>
            </p:cNvSpPr>
            <p:nvPr/>
          </p:nvSpPr>
          <p:spPr bwMode="auto">
            <a:xfrm flipV="1">
              <a:off x="5421630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161" name="Line 152"/>
            <p:cNvSpPr>
              <a:spLocks noChangeShapeType="1"/>
            </p:cNvSpPr>
            <p:nvPr/>
          </p:nvSpPr>
          <p:spPr bwMode="auto">
            <a:xfrm flipV="1">
              <a:off x="5428298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162" name="Line 153"/>
            <p:cNvSpPr>
              <a:spLocks noChangeShapeType="1"/>
            </p:cNvSpPr>
            <p:nvPr/>
          </p:nvSpPr>
          <p:spPr bwMode="auto">
            <a:xfrm flipV="1">
              <a:off x="5434965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163" name="Line 154"/>
            <p:cNvSpPr>
              <a:spLocks noChangeShapeType="1"/>
            </p:cNvSpPr>
            <p:nvPr/>
          </p:nvSpPr>
          <p:spPr bwMode="auto">
            <a:xfrm flipV="1">
              <a:off x="5441633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164" name="Line 155"/>
            <p:cNvSpPr>
              <a:spLocks noChangeShapeType="1"/>
            </p:cNvSpPr>
            <p:nvPr/>
          </p:nvSpPr>
          <p:spPr bwMode="auto">
            <a:xfrm flipV="1">
              <a:off x="5455920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165" name="Line 156"/>
            <p:cNvSpPr>
              <a:spLocks noChangeShapeType="1"/>
            </p:cNvSpPr>
            <p:nvPr/>
          </p:nvSpPr>
          <p:spPr bwMode="auto">
            <a:xfrm flipV="1">
              <a:off x="5464493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166" name="Line 157"/>
            <p:cNvSpPr>
              <a:spLocks noChangeShapeType="1"/>
            </p:cNvSpPr>
            <p:nvPr/>
          </p:nvSpPr>
          <p:spPr bwMode="auto">
            <a:xfrm flipV="1">
              <a:off x="5470208" y="2584767"/>
              <a:ext cx="0" cy="1238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167" name="Line 158"/>
            <p:cNvSpPr>
              <a:spLocks noChangeShapeType="1"/>
            </p:cNvSpPr>
            <p:nvPr/>
          </p:nvSpPr>
          <p:spPr bwMode="auto">
            <a:xfrm flipV="1">
              <a:off x="5476875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168" name="Line 159"/>
            <p:cNvSpPr>
              <a:spLocks noChangeShapeType="1"/>
            </p:cNvSpPr>
            <p:nvPr/>
          </p:nvSpPr>
          <p:spPr bwMode="auto">
            <a:xfrm flipV="1">
              <a:off x="5483543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169" name="Line 160"/>
            <p:cNvSpPr>
              <a:spLocks noChangeShapeType="1"/>
            </p:cNvSpPr>
            <p:nvPr/>
          </p:nvSpPr>
          <p:spPr bwMode="auto">
            <a:xfrm flipV="1">
              <a:off x="5496878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170" name="Line 161"/>
            <p:cNvSpPr>
              <a:spLocks noChangeShapeType="1"/>
            </p:cNvSpPr>
            <p:nvPr/>
          </p:nvSpPr>
          <p:spPr bwMode="auto">
            <a:xfrm flipV="1">
              <a:off x="5503545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171" name="Line 162"/>
            <p:cNvSpPr>
              <a:spLocks noChangeShapeType="1"/>
            </p:cNvSpPr>
            <p:nvPr/>
          </p:nvSpPr>
          <p:spPr bwMode="auto">
            <a:xfrm flipV="1">
              <a:off x="5510213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172" name="Line 163"/>
            <p:cNvSpPr>
              <a:spLocks noChangeShapeType="1"/>
            </p:cNvSpPr>
            <p:nvPr/>
          </p:nvSpPr>
          <p:spPr bwMode="auto">
            <a:xfrm flipV="1">
              <a:off x="5517833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173" name="Line 164"/>
            <p:cNvSpPr>
              <a:spLocks noChangeShapeType="1"/>
            </p:cNvSpPr>
            <p:nvPr/>
          </p:nvSpPr>
          <p:spPr bwMode="auto">
            <a:xfrm flipV="1">
              <a:off x="5524500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174" name="Line 165"/>
            <p:cNvSpPr>
              <a:spLocks noChangeShapeType="1"/>
            </p:cNvSpPr>
            <p:nvPr/>
          </p:nvSpPr>
          <p:spPr bwMode="auto">
            <a:xfrm flipV="1">
              <a:off x="5531168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175" name="Line 166"/>
            <p:cNvSpPr>
              <a:spLocks noChangeShapeType="1"/>
            </p:cNvSpPr>
            <p:nvPr/>
          </p:nvSpPr>
          <p:spPr bwMode="auto">
            <a:xfrm flipV="1">
              <a:off x="5544503" y="2573337"/>
              <a:ext cx="0" cy="2381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176" name="Line 167"/>
            <p:cNvSpPr>
              <a:spLocks noChangeShapeType="1"/>
            </p:cNvSpPr>
            <p:nvPr/>
          </p:nvSpPr>
          <p:spPr bwMode="auto">
            <a:xfrm flipV="1">
              <a:off x="5551170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177" name="Line 168"/>
            <p:cNvSpPr>
              <a:spLocks noChangeShapeType="1"/>
            </p:cNvSpPr>
            <p:nvPr/>
          </p:nvSpPr>
          <p:spPr bwMode="auto">
            <a:xfrm flipV="1">
              <a:off x="5558790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178" name="Line 169"/>
            <p:cNvSpPr>
              <a:spLocks noChangeShapeType="1"/>
            </p:cNvSpPr>
            <p:nvPr/>
          </p:nvSpPr>
          <p:spPr bwMode="auto">
            <a:xfrm flipV="1">
              <a:off x="5572125" y="2584767"/>
              <a:ext cx="0" cy="1238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179" name="Line 170"/>
            <p:cNvSpPr>
              <a:spLocks noChangeShapeType="1"/>
            </p:cNvSpPr>
            <p:nvPr/>
          </p:nvSpPr>
          <p:spPr bwMode="auto">
            <a:xfrm flipV="1">
              <a:off x="5586413" y="2579052"/>
              <a:ext cx="0" cy="1809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180" name="Line 171"/>
            <p:cNvSpPr>
              <a:spLocks noChangeShapeType="1"/>
            </p:cNvSpPr>
            <p:nvPr/>
          </p:nvSpPr>
          <p:spPr bwMode="auto">
            <a:xfrm flipV="1">
              <a:off x="5593080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181" name="Line 172"/>
            <p:cNvSpPr>
              <a:spLocks noChangeShapeType="1"/>
            </p:cNvSpPr>
            <p:nvPr/>
          </p:nvSpPr>
          <p:spPr bwMode="auto">
            <a:xfrm flipV="1">
              <a:off x="5599748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182" name="Line 173"/>
            <p:cNvSpPr>
              <a:spLocks noChangeShapeType="1"/>
            </p:cNvSpPr>
            <p:nvPr/>
          </p:nvSpPr>
          <p:spPr bwMode="auto">
            <a:xfrm flipV="1">
              <a:off x="5606415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183" name="Line 174"/>
            <p:cNvSpPr>
              <a:spLocks noChangeShapeType="1"/>
            </p:cNvSpPr>
            <p:nvPr/>
          </p:nvSpPr>
          <p:spPr bwMode="auto">
            <a:xfrm flipV="1">
              <a:off x="5613083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184" name="Line 175"/>
            <p:cNvSpPr>
              <a:spLocks noChangeShapeType="1"/>
            </p:cNvSpPr>
            <p:nvPr/>
          </p:nvSpPr>
          <p:spPr bwMode="auto">
            <a:xfrm flipV="1">
              <a:off x="5619750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185" name="Line 176"/>
            <p:cNvSpPr>
              <a:spLocks noChangeShapeType="1"/>
            </p:cNvSpPr>
            <p:nvPr/>
          </p:nvSpPr>
          <p:spPr bwMode="auto">
            <a:xfrm flipV="1">
              <a:off x="5627370" y="2584767"/>
              <a:ext cx="0" cy="1238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186" name="Line 177"/>
            <p:cNvSpPr>
              <a:spLocks noChangeShapeType="1"/>
            </p:cNvSpPr>
            <p:nvPr/>
          </p:nvSpPr>
          <p:spPr bwMode="auto">
            <a:xfrm flipV="1">
              <a:off x="5633085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187" name="Line 178"/>
            <p:cNvSpPr>
              <a:spLocks noChangeShapeType="1"/>
            </p:cNvSpPr>
            <p:nvPr/>
          </p:nvSpPr>
          <p:spPr bwMode="auto">
            <a:xfrm flipV="1">
              <a:off x="5639753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188" name="Line 179"/>
            <p:cNvSpPr>
              <a:spLocks noChangeShapeType="1"/>
            </p:cNvSpPr>
            <p:nvPr/>
          </p:nvSpPr>
          <p:spPr bwMode="auto">
            <a:xfrm flipV="1">
              <a:off x="5654993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189" name="Line 180"/>
            <p:cNvSpPr>
              <a:spLocks noChangeShapeType="1"/>
            </p:cNvSpPr>
            <p:nvPr/>
          </p:nvSpPr>
          <p:spPr bwMode="auto">
            <a:xfrm flipV="1">
              <a:off x="5668328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190" name="Line 181"/>
            <p:cNvSpPr>
              <a:spLocks noChangeShapeType="1"/>
            </p:cNvSpPr>
            <p:nvPr/>
          </p:nvSpPr>
          <p:spPr bwMode="auto">
            <a:xfrm flipV="1">
              <a:off x="5674995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191" name="Line 182"/>
            <p:cNvSpPr>
              <a:spLocks noChangeShapeType="1"/>
            </p:cNvSpPr>
            <p:nvPr/>
          </p:nvSpPr>
          <p:spPr bwMode="auto">
            <a:xfrm flipV="1">
              <a:off x="5681663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192" name="Line 183"/>
            <p:cNvSpPr>
              <a:spLocks noChangeShapeType="1"/>
            </p:cNvSpPr>
            <p:nvPr/>
          </p:nvSpPr>
          <p:spPr bwMode="auto">
            <a:xfrm flipV="1">
              <a:off x="5688330" y="2579052"/>
              <a:ext cx="0" cy="1809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193" name="Line 184"/>
            <p:cNvSpPr>
              <a:spLocks noChangeShapeType="1"/>
            </p:cNvSpPr>
            <p:nvPr/>
          </p:nvSpPr>
          <p:spPr bwMode="auto">
            <a:xfrm flipV="1">
              <a:off x="5695950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194" name="Line 185"/>
            <p:cNvSpPr>
              <a:spLocks noChangeShapeType="1"/>
            </p:cNvSpPr>
            <p:nvPr/>
          </p:nvSpPr>
          <p:spPr bwMode="auto">
            <a:xfrm flipV="1">
              <a:off x="5701665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195" name="Line 186"/>
            <p:cNvSpPr>
              <a:spLocks noChangeShapeType="1"/>
            </p:cNvSpPr>
            <p:nvPr/>
          </p:nvSpPr>
          <p:spPr bwMode="auto">
            <a:xfrm flipV="1">
              <a:off x="5708333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196" name="Line 187"/>
            <p:cNvSpPr>
              <a:spLocks noChangeShapeType="1"/>
            </p:cNvSpPr>
            <p:nvPr/>
          </p:nvSpPr>
          <p:spPr bwMode="auto">
            <a:xfrm flipV="1">
              <a:off x="5715000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197" name="Line 188"/>
            <p:cNvSpPr>
              <a:spLocks noChangeShapeType="1"/>
            </p:cNvSpPr>
            <p:nvPr/>
          </p:nvSpPr>
          <p:spPr bwMode="auto">
            <a:xfrm flipV="1">
              <a:off x="5721668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198" name="Line 189"/>
            <p:cNvSpPr>
              <a:spLocks noChangeShapeType="1"/>
            </p:cNvSpPr>
            <p:nvPr/>
          </p:nvSpPr>
          <p:spPr bwMode="auto">
            <a:xfrm flipV="1">
              <a:off x="5730240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199" name="Line 190"/>
            <p:cNvSpPr>
              <a:spLocks noChangeShapeType="1"/>
            </p:cNvSpPr>
            <p:nvPr/>
          </p:nvSpPr>
          <p:spPr bwMode="auto">
            <a:xfrm flipV="1">
              <a:off x="5735955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200" name="Line 191"/>
            <p:cNvSpPr>
              <a:spLocks noChangeShapeType="1"/>
            </p:cNvSpPr>
            <p:nvPr/>
          </p:nvSpPr>
          <p:spPr bwMode="auto">
            <a:xfrm flipV="1">
              <a:off x="5750243" y="2584767"/>
              <a:ext cx="0" cy="1238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201" name="Line 192"/>
            <p:cNvSpPr>
              <a:spLocks noChangeShapeType="1"/>
            </p:cNvSpPr>
            <p:nvPr/>
          </p:nvSpPr>
          <p:spPr bwMode="auto">
            <a:xfrm flipV="1">
              <a:off x="5756910" y="2584767"/>
              <a:ext cx="0" cy="1238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202" name="Line 193"/>
            <p:cNvSpPr>
              <a:spLocks noChangeShapeType="1"/>
            </p:cNvSpPr>
            <p:nvPr/>
          </p:nvSpPr>
          <p:spPr bwMode="auto">
            <a:xfrm flipV="1">
              <a:off x="5764530" y="2546667"/>
              <a:ext cx="0" cy="50483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203" name="Line 194"/>
            <p:cNvSpPr>
              <a:spLocks noChangeShapeType="1"/>
            </p:cNvSpPr>
            <p:nvPr/>
          </p:nvSpPr>
          <p:spPr bwMode="auto">
            <a:xfrm flipV="1">
              <a:off x="5770245" y="2573337"/>
              <a:ext cx="0" cy="23813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204" name="Line 195"/>
            <p:cNvSpPr>
              <a:spLocks noChangeShapeType="1"/>
            </p:cNvSpPr>
            <p:nvPr/>
          </p:nvSpPr>
          <p:spPr bwMode="auto">
            <a:xfrm flipV="1">
              <a:off x="5783580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205" name="Line 196"/>
            <p:cNvSpPr>
              <a:spLocks noChangeShapeType="1"/>
            </p:cNvSpPr>
            <p:nvPr/>
          </p:nvSpPr>
          <p:spPr bwMode="auto">
            <a:xfrm flipV="1">
              <a:off x="5791200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206" name="Line 197"/>
            <p:cNvSpPr>
              <a:spLocks noChangeShapeType="1"/>
            </p:cNvSpPr>
            <p:nvPr/>
          </p:nvSpPr>
          <p:spPr bwMode="auto">
            <a:xfrm flipV="1">
              <a:off x="5798820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207" name="Line 198"/>
            <p:cNvSpPr>
              <a:spLocks noChangeShapeType="1"/>
            </p:cNvSpPr>
            <p:nvPr/>
          </p:nvSpPr>
          <p:spPr bwMode="auto">
            <a:xfrm flipV="1">
              <a:off x="5804535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208" name="Line 199"/>
            <p:cNvSpPr>
              <a:spLocks noChangeShapeType="1"/>
            </p:cNvSpPr>
            <p:nvPr/>
          </p:nvSpPr>
          <p:spPr bwMode="auto">
            <a:xfrm flipV="1">
              <a:off x="5811203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209" name="Line 200"/>
            <p:cNvSpPr>
              <a:spLocks noChangeShapeType="1"/>
            </p:cNvSpPr>
            <p:nvPr/>
          </p:nvSpPr>
          <p:spPr bwMode="auto">
            <a:xfrm flipV="1">
              <a:off x="5817870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210" name="Line 201"/>
            <p:cNvSpPr>
              <a:spLocks noChangeShapeType="1"/>
            </p:cNvSpPr>
            <p:nvPr/>
          </p:nvSpPr>
          <p:spPr bwMode="auto">
            <a:xfrm flipV="1">
              <a:off x="5824538" y="2584767"/>
              <a:ext cx="0" cy="1238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211" name="Line 202"/>
            <p:cNvSpPr>
              <a:spLocks noChangeShapeType="1"/>
            </p:cNvSpPr>
            <p:nvPr/>
          </p:nvSpPr>
          <p:spPr bwMode="auto">
            <a:xfrm flipV="1">
              <a:off x="5831205" y="2479040"/>
              <a:ext cx="0" cy="11811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212" name="Line 203"/>
            <p:cNvSpPr>
              <a:spLocks noChangeShapeType="1"/>
            </p:cNvSpPr>
            <p:nvPr/>
          </p:nvSpPr>
          <p:spPr bwMode="auto">
            <a:xfrm flipV="1">
              <a:off x="5838825" y="2531427"/>
              <a:ext cx="0" cy="65723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213" name="Line 204"/>
            <p:cNvSpPr>
              <a:spLocks noChangeShapeType="1"/>
            </p:cNvSpPr>
            <p:nvPr/>
          </p:nvSpPr>
          <p:spPr bwMode="auto">
            <a:xfrm flipV="1">
              <a:off x="5845493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214" name="Line 205"/>
            <p:cNvSpPr>
              <a:spLocks noChangeShapeType="1"/>
            </p:cNvSpPr>
            <p:nvPr/>
          </p:nvSpPr>
          <p:spPr bwMode="auto">
            <a:xfrm flipV="1">
              <a:off x="5852160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215" name="Line 206"/>
            <p:cNvSpPr>
              <a:spLocks noChangeShapeType="1"/>
            </p:cNvSpPr>
            <p:nvPr/>
          </p:nvSpPr>
          <p:spPr bwMode="auto">
            <a:xfrm flipV="1">
              <a:off x="5867400" y="2343785"/>
              <a:ext cx="0" cy="25336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216" name="Line 207"/>
            <p:cNvSpPr>
              <a:spLocks noChangeShapeType="1"/>
            </p:cNvSpPr>
            <p:nvPr/>
          </p:nvSpPr>
          <p:spPr bwMode="auto">
            <a:xfrm flipV="1">
              <a:off x="5873115" y="2549525"/>
              <a:ext cx="0" cy="476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217" name="Line 208"/>
            <p:cNvSpPr>
              <a:spLocks noChangeShapeType="1"/>
            </p:cNvSpPr>
            <p:nvPr/>
          </p:nvSpPr>
          <p:spPr bwMode="auto">
            <a:xfrm flipV="1">
              <a:off x="5886450" y="2519997"/>
              <a:ext cx="0" cy="7715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218" name="Line 209"/>
            <p:cNvSpPr>
              <a:spLocks noChangeShapeType="1"/>
            </p:cNvSpPr>
            <p:nvPr/>
          </p:nvSpPr>
          <p:spPr bwMode="auto">
            <a:xfrm flipV="1">
              <a:off x="5893118" y="2531427"/>
              <a:ext cx="0" cy="6572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219" name="Line 210"/>
            <p:cNvSpPr>
              <a:spLocks noChangeShapeType="1"/>
            </p:cNvSpPr>
            <p:nvPr/>
          </p:nvSpPr>
          <p:spPr bwMode="auto">
            <a:xfrm flipV="1">
              <a:off x="5899785" y="2584767"/>
              <a:ext cx="0" cy="1238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220" name="Line 211"/>
            <p:cNvSpPr>
              <a:spLocks noChangeShapeType="1"/>
            </p:cNvSpPr>
            <p:nvPr/>
          </p:nvSpPr>
          <p:spPr bwMode="auto">
            <a:xfrm flipV="1">
              <a:off x="5906453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221" name="Line 212"/>
            <p:cNvSpPr>
              <a:spLocks noChangeShapeType="1"/>
            </p:cNvSpPr>
            <p:nvPr/>
          </p:nvSpPr>
          <p:spPr bwMode="auto">
            <a:xfrm flipV="1">
              <a:off x="5913120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222" name="Line 213"/>
            <p:cNvSpPr>
              <a:spLocks noChangeShapeType="1"/>
            </p:cNvSpPr>
            <p:nvPr/>
          </p:nvSpPr>
          <p:spPr bwMode="auto">
            <a:xfrm flipV="1">
              <a:off x="5919788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223" name="Line 214"/>
            <p:cNvSpPr>
              <a:spLocks noChangeShapeType="1"/>
            </p:cNvSpPr>
            <p:nvPr/>
          </p:nvSpPr>
          <p:spPr bwMode="auto">
            <a:xfrm flipV="1">
              <a:off x="5927408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224" name="Line 215"/>
            <p:cNvSpPr>
              <a:spLocks noChangeShapeType="1"/>
            </p:cNvSpPr>
            <p:nvPr/>
          </p:nvSpPr>
          <p:spPr bwMode="auto">
            <a:xfrm flipV="1">
              <a:off x="5941695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225" name="Line 216"/>
            <p:cNvSpPr>
              <a:spLocks noChangeShapeType="1"/>
            </p:cNvSpPr>
            <p:nvPr/>
          </p:nvSpPr>
          <p:spPr bwMode="auto">
            <a:xfrm flipV="1">
              <a:off x="5948363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226" name="Line 217"/>
            <p:cNvSpPr>
              <a:spLocks noChangeShapeType="1"/>
            </p:cNvSpPr>
            <p:nvPr/>
          </p:nvSpPr>
          <p:spPr bwMode="auto">
            <a:xfrm flipV="1">
              <a:off x="5955030" y="2584767"/>
              <a:ext cx="0" cy="1238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227" name="Line 218"/>
            <p:cNvSpPr>
              <a:spLocks noChangeShapeType="1"/>
            </p:cNvSpPr>
            <p:nvPr/>
          </p:nvSpPr>
          <p:spPr bwMode="auto">
            <a:xfrm flipV="1">
              <a:off x="5961698" y="2432367"/>
              <a:ext cx="0" cy="164783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228" name="Line 219"/>
            <p:cNvSpPr>
              <a:spLocks noChangeShapeType="1"/>
            </p:cNvSpPr>
            <p:nvPr/>
          </p:nvSpPr>
          <p:spPr bwMode="auto">
            <a:xfrm flipV="1">
              <a:off x="5968365" y="2555240"/>
              <a:ext cx="0" cy="4191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229" name="Line 220"/>
            <p:cNvSpPr>
              <a:spLocks noChangeShapeType="1"/>
            </p:cNvSpPr>
            <p:nvPr/>
          </p:nvSpPr>
          <p:spPr bwMode="auto">
            <a:xfrm flipV="1">
              <a:off x="5975033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230" name="Line 221"/>
            <p:cNvSpPr>
              <a:spLocks noChangeShapeType="1"/>
            </p:cNvSpPr>
            <p:nvPr/>
          </p:nvSpPr>
          <p:spPr bwMode="auto">
            <a:xfrm flipV="1">
              <a:off x="5981700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231" name="Line 222"/>
            <p:cNvSpPr>
              <a:spLocks noChangeShapeType="1"/>
            </p:cNvSpPr>
            <p:nvPr/>
          </p:nvSpPr>
          <p:spPr bwMode="auto">
            <a:xfrm flipV="1">
              <a:off x="5988368" y="2579052"/>
              <a:ext cx="0" cy="1809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232" name="Line 223"/>
            <p:cNvSpPr>
              <a:spLocks noChangeShapeType="1"/>
            </p:cNvSpPr>
            <p:nvPr/>
          </p:nvSpPr>
          <p:spPr bwMode="auto">
            <a:xfrm flipV="1">
              <a:off x="5995988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233" name="Line 224"/>
            <p:cNvSpPr>
              <a:spLocks noChangeShapeType="1"/>
            </p:cNvSpPr>
            <p:nvPr/>
          </p:nvSpPr>
          <p:spPr bwMode="auto">
            <a:xfrm flipV="1">
              <a:off x="6002655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234" name="Line 225"/>
            <p:cNvSpPr>
              <a:spLocks noChangeShapeType="1"/>
            </p:cNvSpPr>
            <p:nvPr/>
          </p:nvSpPr>
          <p:spPr bwMode="auto">
            <a:xfrm flipV="1">
              <a:off x="6009323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235" name="Line 226"/>
            <p:cNvSpPr>
              <a:spLocks noChangeShapeType="1"/>
            </p:cNvSpPr>
            <p:nvPr/>
          </p:nvSpPr>
          <p:spPr bwMode="auto">
            <a:xfrm flipV="1">
              <a:off x="6015990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236" name="Line 227"/>
            <p:cNvSpPr>
              <a:spLocks noChangeShapeType="1"/>
            </p:cNvSpPr>
            <p:nvPr/>
          </p:nvSpPr>
          <p:spPr bwMode="auto">
            <a:xfrm flipV="1">
              <a:off x="6022658" y="2584767"/>
              <a:ext cx="0" cy="1238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237" name="Line 228"/>
            <p:cNvSpPr>
              <a:spLocks noChangeShapeType="1"/>
            </p:cNvSpPr>
            <p:nvPr/>
          </p:nvSpPr>
          <p:spPr bwMode="auto">
            <a:xfrm flipV="1">
              <a:off x="6030278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238" name="Line 229"/>
            <p:cNvSpPr>
              <a:spLocks noChangeShapeType="1"/>
            </p:cNvSpPr>
            <p:nvPr/>
          </p:nvSpPr>
          <p:spPr bwMode="auto">
            <a:xfrm flipV="1">
              <a:off x="6036945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239" name="Line 230"/>
            <p:cNvSpPr>
              <a:spLocks noChangeShapeType="1"/>
            </p:cNvSpPr>
            <p:nvPr/>
          </p:nvSpPr>
          <p:spPr bwMode="auto">
            <a:xfrm flipV="1">
              <a:off x="6043613" y="2584767"/>
              <a:ext cx="0" cy="1238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240" name="Line 231"/>
            <p:cNvSpPr>
              <a:spLocks noChangeShapeType="1"/>
            </p:cNvSpPr>
            <p:nvPr/>
          </p:nvSpPr>
          <p:spPr bwMode="auto">
            <a:xfrm flipV="1">
              <a:off x="6050280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241" name="Line 232"/>
            <p:cNvSpPr>
              <a:spLocks noChangeShapeType="1"/>
            </p:cNvSpPr>
            <p:nvPr/>
          </p:nvSpPr>
          <p:spPr bwMode="auto">
            <a:xfrm flipV="1">
              <a:off x="6056948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242" name="Line 233"/>
            <p:cNvSpPr>
              <a:spLocks noChangeShapeType="1"/>
            </p:cNvSpPr>
            <p:nvPr/>
          </p:nvSpPr>
          <p:spPr bwMode="auto">
            <a:xfrm flipV="1">
              <a:off x="6064568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243" name="Line 234"/>
            <p:cNvSpPr>
              <a:spLocks noChangeShapeType="1"/>
            </p:cNvSpPr>
            <p:nvPr/>
          </p:nvSpPr>
          <p:spPr bwMode="auto">
            <a:xfrm flipV="1">
              <a:off x="6071235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244" name="Line 235"/>
            <p:cNvSpPr>
              <a:spLocks noChangeShapeType="1"/>
            </p:cNvSpPr>
            <p:nvPr/>
          </p:nvSpPr>
          <p:spPr bwMode="auto">
            <a:xfrm flipV="1">
              <a:off x="6077903" y="2579052"/>
              <a:ext cx="0" cy="1809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245" name="Line 236"/>
            <p:cNvSpPr>
              <a:spLocks noChangeShapeType="1"/>
            </p:cNvSpPr>
            <p:nvPr/>
          </p:nvSpPr>
          <p:spPr bwMode="auto">
            <a:xfrm flipV="1">
              <a:off x="6084570" y="2584767"/>
              <a:ext cx="0" cy="1238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246" name="Line 237"/>
            <p:cNvSpPr>
              <a:spLocks noChangeShapeType="1"/>
            </p:cNvSpPr>
            <p:nvPr/>
          </p:nvSpPr>
          <p:spPr bwMode="auto">
            <a:xfrm flipV="1">
              <a:off x="6098858" y="2579052"/>
              <a:ext cx="0" cy="1809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247" name="Line 238"/>
            <p:cNvSpPr>
              <a:spLocks noChangeShapeType="1"/>
            </p:cNvSpPr>
            <p:nvPr/>
          </p:nvSpPr>
          <p:spPr bwMode="auto">
            <a:xfrm flipV="1">
              <a:off x="6104573" y="2549525"/>
              <a:ext cx="0" cy="476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248" name="Line 239"/>
            <p:cNvSpPr>
              <a:spLocks noChangeShapeType="1"/>
            </p:cNvSpPr>
            <p:nvPr/>
          </p:nvSpPr>
          <p:spPr bwMode="auto">
            <a:xfrm flipV="1">
              <a:off x="6111240" y="2584767"/>
              <a:ext cx="0" cy="1238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249" name="Line 240"/>
            <p:cNvSpPr>
              <a:spLocks noChangeShapeType="1"/>
            </p:cNvSpPr>
            <p:nvPr/>
          </p:nvSpPr>
          <p:spPr bwMode="auto">
            <a:xfrm flipV="1">
              <a:off x="6117908" y="2584767"/>
              <a:ext cx="0" cy="1238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250" name="Line 241"/>
            <p:cNvSpPr>
              <a:spLocks noChangeShapeType="1"/>
            </p:cNvSpPr>
            <p:nvPr/>
          </p:nvSpPr>
          <p:spPr bwMode="auto">
            <a:xfrm flipV="1">
              <a:off x="6125528" y="2584767"/>
              <a:ext cx="0" cy="1238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251" name="Line 242"/>
            <p:cNvSpPr>
              <a:spLocks noChangeShapeType="1"/>
            </p:cNvSpPr>
            <p:nvPr/>
          </p:nvSpPr>
          <p:spPr bwMode="auto">
            <a:xfrm flipV="1">
              <a:off x="6133148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252" name="Line 243"/>
            <p:cNvSpPr>
              <a:spLocks noChangeShapeType="1"/>
            </p:cNvSpPr>
            <p:nvPr/>
          </p:nvSpPr>
          <p:spPr bwMode="auto">
            <a:xfrm flipV="1">
              <a:off x="6139815" y="2484755"/>
              <a:ext cx="0" cy="11239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253" name="Line 244"/>
            <p:cNvSpPr>
              <a:spLocks noChangeShapeType="1"/>
            </p:cNvSpPr>
            <p:nvPr/>
          </p:nvSpPr>
          <p:spPr bwMode="auto">
            <a:xfrm flipV="1">
              <a:off x="6146483" y="2566670"/>
              <a:ext cx="0" cy="3048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254" name="Line 245"/>
            <p:cNvSpPr>
              <a:spLocks noChangeShapeType="1"/>
            </p:cNvSpPr>
            <p:nvPr/>
          </p:nvSpPr>
          <p:spPr bwMode="auto">
            <a:xfrm flipV="1">
              <a:off x="6153150" y="2490470"/>
              <a:ext cx="0" cy="10668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255" name="Line 246"/>
            <p:cNvSpPr>
              <a:spLocks noChangeShapeType="1"/>
            </p:cNvSpPr>
            <p:nvPr/>
          </p:nvSpPr>
          <p:spPr bwMode="auto">
            <a:xfrm flipV="1">
              <a:off x="6159818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256" name="Line 247"/>
            <p:cNvSpPr>
              <a:spLocks noChangeShapeType="1"/>
            </p:cNvSpPr>
            <p:nvPr/>
          </p:nvSpPr>
          <p:spPr bwMode="auto">
            <a:xfrm flipV="1">
              <a:off x="6167438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257" name="Line 248"/>
            <p:cNvSpPr>
              <a:spLocks noChangeShapeType="1"/>
            </p:cNvSpPr>
            <p:nvPr/>
          </p:nvSpPr>
          <p:spPr bwMode="auto">
            <a:xfrm flipV="1">
              <a:off x="6173153" y="2584767"/>
              <a:ext cx="0" cy="1238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258" name="Line 249"/>
            <p:cNvSpPr>
              <a:spLocks noChangeShapeType="1"/>
            </p:cNvSpPr>
            <p:nvPr/>
          </p:nvSpPr>
          <p:spPr bwMode="auto">
            <a:xfrm flipV="1">
              <a:off x="6179820" y="1700847"/>
              <a:ext cx="0" cy="896303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259" name="Line 250"/>
            <p:cNvSpPr>
              <a:spLocks noChangeShapeType="1"/>
            </p:cNvSpPr>
            <p:nvPr/>
          </p:nvSpPr>
          <p:spPr bwMode="auto">
            <a:xfrm flipV="1">
              <a:off x="6186488" y="2573337"/>
              <a:ext cx="0" cy="2381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260" name="Line 251"/>
            <p:cNvSpPr>
              <a:spLocks noChangeShapeType="1"/>
            </p:cNvSpPr>
            <p:nvPr/>
          </p:nvSpPr>
          <p:spPr bwMode="auto">
            <a:xfrm flipV="1">
              <a:off x="6193155" y="2584767"/>
              <a:ext cx="0" cy="1238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261" name="Line 252"/>
            <p:cNvSpPr>
              <a:spLocks noChangeShapeType="1"/>
            </p:cNvSpPr>
            <p:nvPr/>
          </p:nvSpPr>
          <p:spPr bwMode="auto">
            <a:xfrm flipV="1">
              <a:off x="6199823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262" name="Line 253"/>
            <p:cNvSpPr>
              <a:spLocks noChangeShapeType="1"/>
            </p:cNvSpPr>
            <p:nvPr/>
          </p:nvSpPr>
          <p:spPr bwMode="auto">
            <a:xfrm flipV="1">
              <a:off x="6207443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263" name="Line 254"/>
            <p:cNvSpPr>
              <a:spLocks noChangeShapeType="1"/>
            </p:cNvSpPr>
            <p:nvPr/>
          </p:nvSpPr>
          <p:spPr bwMode="auto">
            <a:xfrm flipV="1">
              <a:off x="6241733" y="2584767"/>
              <a:ext cx="0" cy="1238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264" name="Line 255"/>
            <p:cNvSpPr>
              <a:spLocks noChangeShapeType="1"/>
            </p:cNvSpPr>
            <p:nvPr/>
          </p:nvSpPr>
          <p:spPr bwMode="auto">
            <a:xfrm flipV="1">
              <a:off x="6248400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265" name="Line 256"/>
            <p:cNvSpPr>
              <a:spLocks noChangeShapeType="1"/>
            </p:cNvSpPr>
            <p:nvPr/>
          </p:nvSpPr>
          <p:spPr bwMode="auto">
            <a:xfrm flipV="1">
              <a:off x="6255068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266" name="Line 257"/>
            <p:cNvSpPr>
              <a:spLocks noChangeShapeType="1"/>
            </p:cNvSpPr>
            <p:nvPr/>
          </p:nvSpPr>
          <p:spPr bwMode="auto">
            <a:xfrm flipV="1">
              <a:off x="6261735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267" name="Line 258"/>
            <p:cNvSpPr>
              <a:spLocks noChangeShapeType="1"/>
            </p:cNvSpPr>
            <p:nvPr/>
          </p:nvSpPr>
          <p:spPr bwMode="auto">
            <a:xfrm flipV="1">
              <a:off x="6276023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268" name="Line 259"/>
            <p:cNvSpPr>
              <a:spLocks noChangeShapeType="1"/>
            </p:cNvSpPr>
            <p:nvPr/>
          </p:nvSpPr>
          <p:spPr bwMode="auto">
            <a:xfrm flipV="1">
              <a:off x="6289358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269" name="Line 260"/>
            <p:cNvSpPr>
              <a:spLocks noChangeShapeType="1"/>
            </p:cNvSpPr>
            <p:nvPr/>
          </p:nvSpPr>
          <p:spPr bwMode="auto">
            <a:xfrm flipV="1">
              <a:off x="6302693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270" name="Line 261"/>
            <p:cNvSpPr>
              <a:spLocks noChangeShapeType="1"/>
            </p:cNvSpPr>
            <p:nvPr/>
          </p:nvSpPr>
          <p:spPr bwMode="auto">
            <a:xfrm flipV="1">
              <a:off x="6310313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271" name="Line 262"/>
            <p:cNvSpPr>
              <a:spLocks noChangeShapeType="1"/>
            </p:cNvSpPr>
            <p:nvPr/>
          </p:nvSpPr>
          <p:spPr bwMode="auto">
            <a:xfrm flipV="1">
              <a:off x="6316980" y="2560955"/>
              <a:ext cx="0" cy="3619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272" name="Line 263"/>
            <p:cNvSpPr>
              <a:spLocks noChangeShapeType="1"/>
            </p:cNvSpPr>
            <p:nvPr/>
          </p:nvSpPr>
          <p:spPr bwMode="auto">
            <a:xfrm flipV="1">
              <a:off x="6323648" y="2584767"/>
              <a:ext cx="0" cy="1238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273" name="Line 264"/>
            <p:cNvSpPr>
              <a:spLocks noChangeShapeType="1"/>
            </p:cNvSpPr>
            <p:nvPr/>
          </p:nvSpPr>
          <p:spPr bwMode="auto">
            <a:xfrm flipV="1">
              <a:off x="6330315" y="2584767"/>
              <a:ext cx="0" cy="1238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274" name="Line 265"/>
            <p:cNvSpPr>
              <a:spLocks noChangeShapeType="1"/>
            </p:cNvSpPr>
            <p:nvPr/>
          </p:nvSpPr>
          <p:spPr bwMode="auto">
            <a:xfrm flipV="1">
              <a:off x="6338888" y="2579052"/>
              <a:ext cx="0" cy="1809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275" name="Line 266"/>
            <p:cNvSpPr>
              <a:spLocks noChangeShapeType="1"/>
            </p:cNvSpPr>
            <p:nvPr/>
          </p:nvSpPr>
          <p:spPr bwMode="auto">
            <a:xfrm flipV="1">
              <a:off x="6344603" y="2584767"/>
              <a:ext cx="0" cy="1238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276" name="Line 267"/>
            <p:cNvSpPr>
              <a:spLocks noChangeShapeType="1"/>
            </p:cNvSpPr>
            <p:nvPr/>
          </p:nvSpPr>
          <p:spPr bwMode="auto">
            <a:xfrm flipV="1">
              <a:off x="6351270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277" name="Line 268"/>
            <p:cNvSpPr>
              <a:spLocks noChangeShapeType="1"/>
            </p:cNvSpPr>
            <p:nvPr/>
          </p:nvSpPr>
          <p:spPr bwMode="auto">
            <a:xfrm flipV="1">
              <a:off x="6357938" y="2584767"/>
              <a:ext cx="0" cy="1238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278" name="Line 269"/>
            <p:cNvSpPr>
              <a:spLocks noChangeShapeType="1"/>
            </p:cNvSpPr>
            <p:nvPr/>
          </p:nvSpPr>
          <p:spPr bwMode="auto">
            <a:xfrm flipV="1">
              <a:off x="6364605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279" name="Line 270"/>
            <p:cNvSpPr>
              <a:spLocks noChangeShapeType="1"/>
            </p:cNvSpPr>
            <p:nvPr/>
          </p:nvSpPr>
          <p:spPr bwMode="auto">
            <a:xfrm flipV="1">
              <a:off x="6371273" y="2579052"/>
              <a:ext cx="0" cy="1809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280" name="Line 271"/>
            <p:cNvSpPr>
              <a:spLocks noChangeShapeType="1"/>
            </p:cNvSpPr>
            <p:nvPr/>
          </p:nvSpPr>
          <p:spPr bwMode="auto">
            <a:xfrm flipV="1">
              <a:off x="6377940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281" name="Line 272"/>
            <p:cNvSpPr>
              <a:spLocks noChangeShapeType="1"/>
            </p:cNvSpPr>
            <p:nvPr/>
          </p:nvSpPr>
          <p:spPr bwMode="auto">
            <a:xfrm flipV="1">
              <a:off x="6384608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282" name="Line 273"/>
            <p:cNvSpPr>
              <a:spLocks noChangeShapeType="1"/>
            </p:cNvSpPr>
            <p:nvPr/>
          </p:nvSpPr>
          <p:spPr bwMode="auto">
            <a:xfrm flipV="1">
              <a:off x="6391275" y="2055177"/>
              <a:ext cx="0" cy="541973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283" name="Line 274"/>
            <p:cNvSpPr>
              <a:spLocks noChangeShapeType="1"/>
            </p:cNvSpPr>
            <p:nvPr/>
          </p:nvSpPr>
          <p:spPr bwMode="auto">
            <a:xfrm flipV="1">
              <a:off x="6398895" y="2449512"/>
              <a:ext cx="0" cy="14763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284" name="Line 275"/>
            <p:cNvSpPr>
              <a:spLocks noChangeShapeType="1"/>
            </p:cNvSpPr>
            <p:nvPr/>
          </p:nvSpPr>
          <p:spPr bwMode="auto">
            <a:xfrm flipV="1">
              <a:off x="6407468" y="2560955"/>
              <a:ext cx="0" cy="3619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285" name="Line 276"/>
            <p:cNvSpPr>
              <a:spLocks noChangeShapeType="1"/>
            </p:cNvSpPr>
            <p:nvPr/>
          </p:nvSpPr>
          <p:spPr bwMode="auto">
            <a:xfrm flipV="1">
              <a:off x="6419850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286" name="Line 277"/>
            <p:cNvSpPr>
              <a:spLocks noChangeShapeType="1"/>
            </p:cNvSpPr>
            <p:nvPr/>
          </p:nvSpPr>
          <p:spPr bwMode="auto">
            <a:xfrm flipV="1">
              <a:off x="6433185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287" name="Line 278"/>
            <p:cNvSpPr>
              <a:spLocks noChangeShapeType="1"/>
            </p:cNvSpPr>
            <p:nvPr/>
          </p:nvSpPr>
          <p:spPr bwMode="auto">
            <a:xfrm flipV="1">
              <a:off x="6439853" y="2584767"/>
              <a:ext cx="0" cy="1238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288" name="Line 279"/>
            <p:cNvSpPr>
              <a:spLocks noChangeShapeType="1"/>
            </p:cNvSpPr>
            <p:nvPr/>
          </p:nvSpPr>
          <p:spPr bwMode="auto">
            <a:xfrm flipV="1">
              <a:off x="6446520" y="2549525"/>
              <a:ext cx="0" cy="476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289" name="Line 280"/>
            <p:cNvSpPr>
              <a:spLocks noChangeShapeType="1"/>
            </p:cNvSpPr>
            <p:nvPr/>
          </p:nvSpPr>
          <p:spPr bwMode="auto">
            <a:xfrm flipV="1">
              <a:off x="6453188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290" name="Line 281"/>
            <p:cNvSpPr>
              <a:spLocks noChangeShapeType="1"/>
            </p:cNvSpPr>
            <p:nvPr/>
          </p:nvSpPr>
          <p:spPr bwMode="auto">
            <a:xfrm flipV="1">
              <a:off x="6467475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291" name="Line 282"/>
            <p:cNvSpPr>
              <a:spLocks noChangeShapeType="1"/>
            </p:cNvSpPr>
            <p:nvPr/>
          </p:nvSpPr>
          <p:spPr bwMode="auto">
            <a:xfrm flipV="1">
              <a:off x="6473190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292" name="Line 283"/>
            <p:cNvSpPr>
              <a:spLocks noChangeShapeType="1"/>
            </p:cNvSpPr>
            <p:nvPr/>
          </p:nvSpPr>
          <p:spPr bwMode="auto">
            <a:xfrm flipV="1">
              <a:off x="6480810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293" name="Line 284"/>
            <p:cNvSpPr>
              <a:spLocks noChangeShapeType="1"/>
            </p:cNvSpPr>
            <p:nvPr/>
          </p:nvSpPr>
          <p:spPr bwMode="auto">
            <a:xfrm flipV="1">
              <a:off x="6487478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294" name="Line 285"/>
            <p:cNvSpPr>
              <a:spLocks noChangeShapeType="1"/>
            </p:cNvSpPr>
            <p:nvPr/>
          </p:nvSpPr>
          <p:spPr bwMode="auto">
            <a:xfrm flipV="1">
              <a:off x="6495098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295" name="Line 286"/>
            <p:cNvSpPr>
              <a:spLocks noChangeShapeType="1"/>
            </p:cNvSpPr>
            <p:nvPr/>
          </p:nvSpPr>
          <p:spPr bwMode="auto">
            <a:xfrm flipV="1">
              <a:off x="6515100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296" name="Line 287"/>
            <p:cNvSpPr>
              <a:spLocks noChangeShapeType="1"/>
            </p:cNvSpPr>
            <p:nvPr/>
          </p:nvSpPr>
          <p:spPr bwMode="auto">
            <a:xfrm flipV="1">
              <a:off x="6521768" y="2531427"/>
              <a:ext cx="0" cy="65723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297" name="Line 288"/>
            <p:cNvSpPr>
              <a:spLocks noChangeShapeType="1"/>
            </p:cNvSpPr>
            <p:nvPr/>
          </p:nvSpPr>
          <p:spPr bwMode="auto">
            <a:xfrm flipV="1">
              <a:off x="6528435" y="2573337"/>
              <a:ext cx="0" cy="2381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298" name="Line 289"/>
            <p:cNvSpPr>
              <a:spLocks noChangeShapeType="1"/>
            </p:cNvSpPr>
            <p:nvPr/>
          </p:nvSpPr>
          <p:spPr bwMode="auto">
            <a:xfrm flipV="1">
              <a:off x="6536055" y="2584767"/>
              <a:ext cx="0" cy="12383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299" name="Line 290"/>
            <p:cNvSpPr>
              <a:spLocks noChangeShapeType="1"/>
            </p:cNvSpPr>
            <p:nvPr/>
          </p:nvSpPr>
          <p:spPr bwMode="auto">
            <a:xfrm flipV="1">
              <a:off x="6576060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300" name="Line 291"/>
            <p:cNvSpPr>
              <a:spLocks noChangeShapeType="1"/>
            </p:cNvSpPr>
            <p:nvPr/>
          </p:nvSpPr>
          <p:spPr bwMode="auto">
            <a:xfrm flipV="1">
              <a:off x="6604635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301" name="Line 292"/>
            <p:cNvSpPr>
              <a:spLocks noChangeShapeType="1"/>
            </p:cNvSpPr>
            <p:nvPr/>
          </p:nvSpPr>
          <p:spPr bwMode="auto">
            <a:xfrm flipV="1">
              <a:off x="6638925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302" name="Line 293"/>
            <p:cNvSpPr>
              <a:spLocks noChangeShapeType="1"/>
            </p:cNvSpPr>
            <p:nvPr/>
          </p:nvSpPr>
          <p:spPr bwMode="auto">
            <a:xfrm flipV="1">
              <a:off x="6651308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303" name="Line 294"/>
            <p:cNvSpPr>
              <a:spLocks noChangeShapeType="1"/>
            </p:cNvSpPr>
            <p:nvPr/>
          </p:nvSpPr>
          <p:spPr bwMode="auto">
            <a:xfrm flipV="1">
              <a:off x="6664643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304" name="Line 295"/>
            <p:cNvSpPr>
              <a:spLocks noChangeShapeType="1"/>
            </p:cNvSpPr>
            <p:nvPr/>
          </p:nvSpPr>
          <p:spPr bwMode="auto">
            <a:xfrm flipV="1">
              <a:off x="6671310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305" name="Line 296"/>
            <p:cNvSpPr>
              <a:spLocks noChangeShapeType="1"/>
            </p:cNvSpPr>
            <p:nvPr/>
          </p:nvSpPr>
          <p:spPr bwMode="auto">
            <a:xfrm flipV="1">
              <a:off x="6677978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306" name="Line 297"/>
            <p:cNvSpPr>
              <a:spLocks noChangeShapeType="1"/>
            </p:cNvSpPr>
            <p:nvPr/>
          </p:nvSpPr>
          <p:spPr bwMode="auto">
            <a:xfrm flipV="1">
              <a:off x="6693218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307" name="Line 298"/>
            <p:cNvSpPr>
              <a:spLocks noChangeShapeType="1"/>
            </p:cNvSpPr>
            <p:nvPr/>
          </p:nvSpPr>
          <p:spPr bwMode="auto">
            <a:xfrm flipV="1">
              <a:off x="6699885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308" name="Line 299"/>
            <p:cNvSpPr>
              <a:spLocks noChangeShapeType="1"/>
            </p:cNvSpPr>
            <p:nvPr/>
          </p:nvSpPr>
          <p:spPr bwMode="auto">
            <a:xfrm flipV="1">
              <a:off x="6713220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309" name="Line 300"/>
            <p:cNvSpPr>
              <a:spLocks noChangeShapeType="1"/>
            </p:cNvSpPr>
            <p:nvPr/>
          </p:nvSpPr>
          <p:spPr bwMode="auto">
            <a:xfrm flipV="1">
              <a:off x="6719888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310" name="Line 301"/>
            <p:cNvSpPr>
              <a:spLocks noChangeShapeType="1"/>
            </p:cNvSpPr>
            <p:nvPr/>
          </p:nvSpPr>
          <p:spPr bwMode="auto">
            <a:xfrm flipV="1">
              <a:off x="6733223" y="2584767"/>
              <a:ext cx="0" cy="1238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311" name="Line 302"/>
            <p:cNvSpPr>
              <a:spLocks noChangeShapeType="1"/>
            </p:cNvSpPr>
            <p:nvPr/>
          </p:nvSpPr>
          <p:spPr bwMode="auto">
            <a:xfrm flipV="1">
              <a:off x="6754178" y="2584767"/>
              <a:ext cx="0" cy="1238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312" name="Line 303"/>
            <p:cNvSpPr>
              <a:spLocks noChangeShapeType="1"/>
            </p:cNvSpPr>
            <p:nvPr/>
          </p:nvSpPr>
          <p:spPr bwMode="auto">
            <a:xfrm flipV="1">
              <a:off x="6760845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313" name="Line 304"/>
            <p:cNvSpPr>
              <a:spLocks noChangeShapeType="1"/>
            </p:cNvSpPr>
            <p:nvPr/>
          </p:nvSpPr>
          <p:spPr bwMode="auto">
            <a:xfrm flipV="1">
              <a:off x="6767513" y="2584767"/>
              <a:ext cx="0" cy="1238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314" name="Line 305"/>
            <p:cNvSpPr>
              <a:spLocks noChangeShapeType="1"/>
            </p:cNvSpPr>
            <p:nvPr/>
          </p:nvSpPr>
          <p:spPr bwMode="auto">
            <a:xfrm flipV="1">
              <a:off x="6774180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315" name="Line 306"/>
            <p:cNvSpPr>
              <a:spLocks noChangeShapeType="1"/>
            </p:cNvSpPr>
            <p:nvPr/>
          </p:nvSpPr>
          <p:spPr bwMode="auto">
            <a:xfrm flipV="1">
              <a:off x="6781800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316" name="Line 307"/>
            <p:cNvSpPr>
              <a:spLocks noChangeShapeType="1"/>
            </p:cNvSpPr>
            <p:nvPr/>
          </p:nvSpPr>
          <p:spPr bwMode="auto">
            <a:xfrm flipV="1">
              <a:off x="6788468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317" name="Line 308"/>
            <p:cNvSpPr>
              <a:spLocks noChangeShapeType="1"/>
            </p:cNvSpPr>
            <p:nvPr/>
          </p:nvSpPr>
          <p:spPr bwMode="auto">
            <a:xfrm flipV="1">
              <a:off x="6795135" y="2584767"/>
              <a:ext cx="0" cy="1238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318" name="Line 309"/>
            <p:cNvSpPr>
              <a:spLocks noChangeShapeType="1"/>
            </p:cNvSpPr>
            <p:nvPr/>
          </p:nvSpPr>
          <p:spPr bwMode="auto">
            <a:xfrm flipV="1">
              <a:off x="6801803" y="2584767"/>
              <a:ext cx="0" cy="1238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319" name="Line 310"/>
            <p:cNvSpPr>
              <a:spLocks noChangeShapeType="1"/>
            </p:cNvSpPr>
            <p:nvPr/>
          </p:nvSpPr>
          <p:spPr bwMode="auto">
            <a:xfrm flipV="1">
              <a:off x="6808470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320" name="Line 311"/>
            <p:cNvSpPr>
              <a:spLocks noChangeShapeType="1"/>
            </p:cNvSpPr>
            <p:nvPr/>
          </p:nvSpPr>
          <p:spPr bwMode="auto">
            <a:xfrm flipV="1">
              <a:off x="6816090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321" name="Line 312"/>
            <p:cNvSpPr>
              <a:spLocks noChangeShapeType="1"/>
            </p:cNvSpPr>
            <p:nvPr/>
          </p:nvSpPr>
          <p:spPr bwMode="auto">
            <a:xfrm flipV="1">
              <a:off x="6822758" y="2584767"/>
              <a:ext cx="0" cy="1238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322" name="Line 313"/>
            <p:cNvSpPr>
              <a:spLocks noChangeShapeType="1"/>
            </p:cNvSpPr>
            <p:nvPr/>
          </p:nvSpPr>
          <p:spPr bwMode="auto">
            <a:xfrm flipV="1">
              <a:off x="6829425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323" name="Line 314"/>
            <p:cNvSpPr>
              <a:spLocks noChangeShapeType="1"/>
            </p:cNvSpPr>
            <p:nvPr/>
          </p:nvSpPr>
          <p:spPr bwMode="auto">
            <a:xfrm flipV="1">
              <a:off x="6836093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324" name="Line 315"/>
            <p:cNvSpPr>
              <a:spLocks noChangeShapeType="1"/>
            </p:cNvSpPr>
            <p:nvPr/>
          </p:nvSpPr>
          <p:spPr bwMode="auto">
            <a:xfrm flipV="1">
              <a:off x="6870383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325" name="Line 316"/>
            <p:cNvSpPr>
              <a:spLocks noChangeShapeType="1"/>
            </p:cNvSpPr>
            <p:nvPr/>
          </p:nvSpPr>
          <p:spPr bwMode="auto">
            <a:xfrm flipV="1">
              <a:off x="6877050" y="2519997"/>
              <a:ext cx="0" cy="7715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326" name="Line 317"/>
            <p:cNvSpPr>
              <a:spLocks noChangeShapeType="1"/>
            </p:cNvSpPr>
            <p:nvPr/>
          </p:nvSpPr>
          <p:spPr bwMode="auto">
            <a:xfrm flipV="1">
              <a:off x="6884670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327" name="Line 318"/>
            <p:cNvSpPr>
              <a:spLocks noChangeShapeType="1"/>
            </p:cNvSpPr>
            <p:nvPr/>
          </p:nvSpPr>
          <p:spPr bwMode="auto">
            <a:xfrm flipV="1">
              <a:off x="6898005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328" name="Line 319"/>
            <p:cNvSpPr>
              <a:spLocks noChangeShapeType="1"/>
            </p:cNvSpPr>
            <p:nvPr/>
          </p:nvSpPr>
          <p:spPr bwMode="auto">
            <a:xfrm flipV="1">
              <a:off x="6904673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329" name="Line 320"/>
            <p:cNvSpPr>
              <a:spLocks noChangeShapeType="1"/>
            </p:cNvSpPr>
            <p:nvPr/>
          </p:nvSpPr>
          <p:spPr bwMode="auto">
            <a:xfrm flipV="1">
              <a:off x="6918008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330" name="Line 321"/>
            <p:cNvSpPr>
              <a:spLocks noChangeShapeType="1"/>
            </p:cNvSpPr>
            <p:nvPr/>
          </p:nvSpPr>
          <p:spPr bwMode="auto">
            <a:xfrm flipV="1">
              <a:off x="6924675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331" name="Line 322"/>
            <p:cNvSpPr>
              <a:spLocks noChangeShapeType="1"/>
            </p:cNvSpPr>
            <p:nvPr/>
          </p:nvSpPr>
          <p:spPr bwMode="auto">
            <a:xfrm flipV="1">
              <a:off x="6938963" y="2584767"/>
              <a:ext cx="0" cy="1238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332" name="Line 323"/>
            <p:cNvSpPr>
              <a:spLocks noChangeShapeType="1"/>
            </p:cNvSpPr>
            <p:nvPr/>
          </p:nvSpPr>
          <p:spPr bwMode="auto">
            <a:xfrm flipV="1">
              <a:off x="6944678" y="2584767"/>
              <a:ext cx="0" cy="1238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333" name="Line 324"/>
            <p:cNvSpPr>
              <a:spLocks noChangeShapeType="1"/>
            </p:cNvSpPr>
            <p:nvPr/>
          </p:nvSpPr>
          <p:spPr bwMode="auto">
            <a:xfrm flipV="1">
              <a:off x="6951345" y="804545"/>
              <a:ext cx="0" cy="179260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334" name="Line 325"/>
            <p:cNvSpPr>
              <a:spLocks noChangeShapeType="1"/>
            </p:cNvSpPr>
            <p:nvPr/>
          </p:nvSpPr>
          <p:spPr bwMode="auto">
            <a:xfrm flipV="1">
              <a:off x="6958965" y="1942782"/>
              <a:ext cx="0" cy="65436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335" name="Line 326"/>
            <p:cNvSpPr>
              <a:spLocks noChangeShapeType="1"/>
            </p:cNvSpPr>
            <p:nvPr/>
          </p:nvSpPr>
          <p:spPr bwMode="auto">
            <a:xfrm flipV="1">
              <a:off x="6966585" y="2502852"/>
              <a:ext cx="0" cy="9429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336" name="Line 327"/>
            <p:cNvSpPr>
              <a:spLocks noChangeShapeType="1"/>
            </p:cNvSpPr>
            <p:nvPr/>
          </p:nvSpPr>
          <p:spPr bwMode="auto">
            <a:xfrm flipV="1">
              <a:off x="6973253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337" name="Line 328"/>
            <p:cNvSpPr>
              <a:spLocks noChangeShapeType="1"/>
            </p:cNvSpPr>
            <p:nvPr/>
          </p:nvSpPr>
          <p:spPr bwMode="auto">
            <a:xfrm flipV="1">
              <a:off x="6999923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338" name="Line 329"/>
            <p:cNvSpPr>
              <a:spLocks noChangeShapeType="1"/>
            </p:cNvSpPr>
            <p:nvPr/>
          </p:nvSpPr>
          <p:spPr bwMode="auto">
            <a:xfrm flipV="1">
              <a:off x="7007543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339" name="Line 330"/>
            <p:cNvSpPr>
              <a:spLocks noChangeShapeType="1"/>
            </p:cNvSpPr>
            <p:nvPr/>
          </p:nvSpPr>
          <p:spPr bwMode="auto">
            <a:xfrm flipV="1">
              <a:off x="7013258" y="2584767"/>
              <a:ext cx="0" cy="1238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340" name="Line 331"/>
            <p:cNvSpPr>
              <a:spLocks noChangeShapeType="1"/>
            </p:cNvSpPr>
            <p:nvPr/>
          </p:nvSpPr>
          <p:spPr bwMode="auto">
            <a:xfrm flipV="1">
              <a:off x="7020878" y="2549525"/>
              <a:ext cx="0" cy="4762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341" name="Line 332"/>
            <p:cNvSpPr>
              <a:spLocks noChangeShapeType="1"/>
            </p:cNvSpPr>
            <p:nvPr/>
          </p:nvSpPr>
          <p:spPr bwMode="auto">
            <a:xfrm flipV="1">
              <a:off x="7027545" y="2573337"/>
              <a:ext cx="0" cy="2381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342" name="Line 333"/>
            <p:cNvSpPr>
              <a:spLocks noChangeShapeType="1"/>
            </p:cNvSpPr>
            <p:nvPr/>
          </p:nvSpPr>
          <p:spPr bwMode="auto">
            <a:xfrm flipV="1">
              <a:off x="7034213" y="2573337"/>
              <a:ext cx="0" cy="23813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343" name="Line 334"/>
            <p:cNvSpPr>
              <a:spLocks noChangeShapeType="1"/>
            </p:cNvSpPr>
            <p:nvPr/>
          </p:nvSpPr>
          <p:spPr bwMode="auto">
            <a:xfrm flipV="1">
              <a:off x="7054215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344" name="Line 335"/>
            <p:cNvSpPr>
              <a:spLocks noChangeShapeType="1"/>
            </p:cNvSpPr>
            <p:nvPr/>
          </p:nvSpPr>
          <p:spPr bwMode="auto">
            <a:xfrm flipV="1">
              <a:off x="7081838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345" name="Line 336"/>
            <p:cNvSpPr>
              <a:spLocks noChangeShapeType="1"/>
            </p:cNvSpPr>
            <p:nvPr/>
          </p:nvSpPr>
          <p:spPr bwMode="auto">
            <a:xfrm flipV="1">
              <a:off x="7089458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346" name="Line 337"/>
            <p:cNvSpPr>
              <a:spLocks noChangeShapeType="1"/>
            </p:cNvSpPr>
            <p:nvPr/>
          </p:nvSpPr>
          <p:spPr bwMode="auto">
            <a:xfrm flipV="1">
              <a:off x="7102793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347" name="Line 338"/>
            <p:cNvSpPr>
              <a:spLocks noChangeShapeType="1"/>
            </p:cNvSpPr>
            <p:nvPr/>
          </p:nvSpPr>
          <p:spPr bwMode="auto">
            <a:xfrm flipV="1">
              <a:off x="7122795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348" name="Line 339"/>
            <p:cNvSpPr>
              <a:spLocks noChangeShapeType="1"/>
            </p:cNvSpPr>
            <p:nvPr/>
          </p:nvSpPr>
          <p:spPr bwMode="auto">
            <a:xfrm flipV="1">
              <a:off x="7129463" y="2584767"/>
              <a:ext cx="0" cy="1238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349" name="Line 340"/>
            <p:cNvSpPr>
              <a:spLocks noChangeShapeType="1"/>
            </p:cNvSpPr>
            <p:nvPr/>
          </p:nvSpPr>
          <p:spPr bwMode="auto">
            <a:xfrm flipV="1">
              <a:off x="7158038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350" name="Line 341"/>
            <p:cNvSpPr>
              <a:spLocks noChangeShapeType="1"/>
            </p:cNvSpPr>
            <p:nvPr/>
          </p:nvSpPr>
          <p:spPr bwMode="auto">
            <a:xfrm flipV="1">
              <a:off x="7164705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351" name="Line 342"/>
            <p:cNvSpPr>
              <a:spLocks noChangeShapeType="1"/>
            </p:cNvSpPr>
            <p:nvPr/>
          </p:nvSpPr>
          <p:spPr bwMode="auto">
            <a:xfrm flipV="1">
              <a:off x="7171373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352" name="Line 343"/>
            <p:cNvSpPr>
              <a:spLocks noChangeShapeType="1"/>
            </p:cNvSpPr>
            <p:nvPr/>
          </p:nvSpPr>
          <p:spPr bwMode="auto">
            <a:xfrm flipV="1">
              <a:off x="7178993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353" name="Line 344"/>
            <p:cNvSpPr>
              <a:spLocks noChangeShapeType="1"/>
            </p:cNvSpPr>
            <p:nvPr/>
          </p:nvSpPr>
          <p:spPr bwMode="auto">
            <a:xfrm flipV="1">
              <a:off x="7184708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354" name="Line 345"/>
            <p:cNvSpPr>
              <a:spLocks noChangeShapeType="1"/>
            </p:cNvSpPr>
            <p:nvPr/>
          </p:nvSpPr>
          <p:spPr bwMode="auto">
            <a:xfrm flipV="1">
              <a:off x="7211378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355" name="Line 346"/>
            <p:cNvSpPr>
              <a:spLocks noChangeShapeType="1"/>
            </p:cNvSpPr>
            <p:nvPr/>
          </p:nvSpPr>
          <p:spPr bwMode="auto">
            <a:xfrm flipV="1">
              <a:off x="7224713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356" name="Line 347"/>
            <p:cNvSpPr>
              <a:spLocks noChangeShapeType="1"/>
            </p:cNvSpPr>
            <p:nvPr/>
          </p:nvSpPr>
          <p:spPr bwMode="auto">
            <a:xfrm flipV="1">
              <a:off x="7239000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357" name="Line 348"/>
            <p:cNvSpPr>
              <a:spLocks noChangeShapeType="1"/>
            </p:cNvSpPr>
            <p:nvPr/>
          </p:nvSpPr>
          <p:spPr bwMode="auto">
            <a:xfrm flipV="1">
              <a:off x="7259955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358" name="Line 349"/>
            <p:cNvSpPr>
              <a:spLocks noChangeShapeType="1"/>
            </p:cNvSpPr>
            <p:nvPr/>
          </p:nvSpPr>
          <p:spPr bwMode="auto">
            <a:xfrm flipV="1">
              <a:off x="7286625" y="2584767"/>
              <a:ext cx="0" cy="1238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359" name="Line 350"/>
            <p:cNvSpPr>
              <a:spLocks noChangeShapeType="1"/>
            </p:cNvSpPr>
            <p:nvPr/>
          </p:nvSpPr>
          <p:spPr bwMode="auto">
            <a:xfrm flipV="1">
              <a:off x="7294245" y="2584767"/>
              <a:ext cx="0" cy="1238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360" name="Line 351"/>
            <p:cNvSpPr>
              <a:spLocks noChangeShapeType="1"/>
            </p:cNvSpPr>
            <p:nvPr/>
          </p:nvSpPr>
          <p:spPr bwMode="auto">
            <a:xfrm flipV="1">
              <a:off x="7307580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361" name="Line 352"/>
            <p:cNvSpPr>
              <a:spLocks noChangeShapeType="1"/>
            </p:cNvSpPr>
            <p:nvPr/>
          </p:nvSpPr>
          <p:spPr bwMode="auto">
            <a:xfrm flipV="1">
              <a:off x="7314248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362" name="Line 353"/>
            <p:cNvSpPr>
              <a:spLocks noChangeShapeType="1"/>
            </p:cNvSpPr>
            <p:nvPr/>
          </p:nvSpPr>
          <p:spPr bwMode="auto">
            <a:xfrm flipV="1">
              <a:off x="7327583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363" name="Line 354"/>
            <p:cNvSpPr>
              <a:spLocks noChangeShapeType="1"/>
            </p:cNvSpPr>
            <p:nvPr/>
          </p:nvSpPr>
          <p:spPr bwMode="auto">
            <a:xfrm flipV="1">
              <a:off x="7341870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364" name="Line 355"/>
            <p:cNvSpPr>
              <a:spLocks noChangeShapeType="1"/>
            </p:cNvSpPr>
            <p:nvPr/>
          </p:nvSpPr>
          <p:spPr bwMode="auto">
            <a:xfrm flipV="1">
              <a:off x="7348538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365" name="Line 356"/>
            <p:cNvSpPr>
              <a:spLocks noChangeShapeType="1"/>
            </p:cNvSpPr>
            <p:nvPr/>
          </p:nvSpPr>
          <p:spPr bwMode="auto">
            <a:xfrm flipV="1">
              <a:off x="7355205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366" name="Line 357"/>
            <p:cNvSpPr>
              <a:spLocks noChangeShapeType="1"/>
            </p:cNvSpPr>
            <p:nvPr/>
          </p:nvSpPr>
          <p:spPr bwMode="auto">
            <a:xfrm flipV="1">
              <a:off x="7369493" y="2584767"/>
              <a:ext cx="0" cy="1238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367" name="Line 358"/>
            <p:cNvSpPr>
              <a:spLocks noChangeShapeType="1"/>
            </p:cNvSpPr>
            <p:nvPr/>
          </p:nvSpPr>
          <p:spPr bwMode="auto">
            <a:xfrm flipV="1">
              <a:off x="7382828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368" name="Line 359"/>
            <p:cNvSpPr>
              <a:spLocks noChangeShapeType="1"/>
            </p:cNvSpPr>
            <p:nvPr/>
          </p:nvSpPr>
          <p:spPr bwMode="auto">
            <a:xfrm flipV="1">
              <a:off x="7389495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369" name="Line 360"/>
            <p:cNvSpPr>
              <a:spLocks noChangeShapeType="1"/>
            </p:cNvSpPr>
            <p:nvPr/>
          </p:nvSpPr>
          <p:spPr bwMode="auto">
            <a:xfrm flipV="1">
              <a:off x="7396163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370" name="Line 361"/>
            <p:cNvSpPr>
              <a:spLocks noChangeShapeType="1"/>
            </p:cNvSpPr>
            <p:nvPr/>
          </p:nvSpPr>
          <p:spPr bwMode="auto">
            <a:xfrm flipV="1">
              <a:off x="7416165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371" name="Line 362"/>
            <p:cNvSpPr>
              <a:spLocks noChangeShapeType="1"/>
            </p:cNvSpPr>
            <p:nvPr/>
          </p:nvSpPr>
          <p:spPr bwMode="auto">
            <a:xfrm flipV="1">
              <a:off x="7422833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372" name="Line 363"/>
            <p:cNvSpPr>
              <a:spLocks noChangeShapeType="1"/>
            </p:cNvSpPr>
            <p:nvPr/>
          </p:nvSpPr>
          <p:spPr bwMode="auto">
            <a:xfrm flipV="1">
              <a:off x="7429500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373" name="Line 364"/>
            <p:cNvSpPr>
              <a:spLocks noChangeShapeType="1"/>
            </p:cNvSpPr>
            <p:nvPr/>
          </p:nvSpPr>
          <p:spPr bwMode="auto">
            <a:xfrm flipV="1">
              <a:off x="7438073" y="2584767"/>
              <a:ext cx="0" cy="1238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374" name="Line 365"/>
            <p:cNvSpPr>
              <a:spLocks noChangeShapeType="1"/>
            </p:cNvSpPr>
            <p:nvPr/>
          </p:nvSpPr>
          <p:spPr bwMode="auto">
            <a:xfrm flipV="1">
              <a:off x="7444740" y="1412240"/>
              <a:ext cx="0" cy="118491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375" name="Line 366"/>
            <p:cNvSpPr>
              <a:spLocks noChangeShapeType="1"/>
            </p:cNvSpPr>
            <p:nvPr/>
          </p:nvSpPr>
          <p:spPr bwMode="auto">
            <a:xfrm flipV="1">
              <a:off x="7451408" y="2149475"/>
              <a:ext cx="0" cy="44767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376" name="Line 367"/>
            <p:cNvSpPr>
              <a:spLocks noChangeShapeType="1"/>
            </p:cNvSpPr>
            <p:nvPr/>
          </p:nvSpPr>
          <p:spPr bwMode="auto">
            <a:xfrm flipV="1">
              <a:off x="7464743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377" name="Line 368"/>
            <p:cNvSpPr>
              <a:spLocks noChangeShapeType="1"/>
            </p:cNvSpPr>
            <p:nvPr/>
          </p:nvSpPr>
          <p:spPr bwMode="auto">
            <a:xfrm flipV="1">
              <a:off x="7491413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378" name="Line 369"/>
            <p:cNvSpPr>
              <a:spLocks noChangeShapeType="1"/>
            </p:cNvSpPr>
            <p:nvPr/>
          </p:nvSpPr>
          <p:spPr bwMode="auto">
            <a:xfrm flipV="1">
              <a:off x="7505700" y="2549525"/>
              <a:ext cx="0" cy="476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379" name="Line 370"/>
            <p:cNvSpPr>
              <a:spLocks noChangeShapeType="1"/>
            </p:cNvSpPr>
            <p:nvPr/>
          </p:nvSpPr>
          <p:spPr bwMode="auto">
            <a:xfrm flipV="1">
              <a:off x="7513320" y="2584767"/>
              <a:ext cx="0" cy="1238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380" name="Line 371"/>
            <p:cNvSpPr>
              <a:spLocks noChangeShapeType="1"/>
            </p:cNvSpPr>
            <p:nvPr/>
          </p:nvSpPr>
          <p:spPr bwMode="auto">
            <a:xfrm flipV="1">
              <a:off x="7519035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381" name="Line 372"/>
            <p:cNvSpPr>
              <a:spLocks noChangeShapeType="1"/>
            </p:cNvSpPr>
            <p:nvPr/>
          </p:nvSpPr>
          <p:spPr bwMode="auto">
            <a:xfrm flipV="1">
              <a:off x="7547610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382" name="Line 373"/>
            <p:cNvSpPr>
              <a:spLocks noChangeShapeType="1"/>
            </p:cNvSpPr>
            <p:nvPr/>
          </p:nvSpPr>
          <p:spPr bwMode="auto">
            <a:xfrm flipV="1">
              <a:off x="7581900" y="2502852"/>
              <a:ext cx="0" cy="9429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383" name="Line 374"/>
            <p:cNvSpPr>
              <a:spLocks noChangeShapeType="1"/>
            </p:cNvSpPr>
            <p:nvPr/>
          </p:nvSpPr>
          <p:spPr bwMode="auto">
            <a:xfrm flipV="1">
              <a:off x="7587615" y="2555240"/>
              <a:ext cx="0" cy="4191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384" name="Line 375"/>
            <p:cNvSpPr>
              <a:spLocks noChangeShapeType="1"/>
            </p:cNvSpPr>
            <p:nvPr/>
          </p:nvSpPr>
          <p:spPr bwMode="auto">
            <a:xfrm flipV="1">
              <a:off x="7594283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385" name="Line 376"/>
            <p:cNvSpPr>
              <a:spLocks noChangeShapeType="1"/>
            </p:cNvSpPr>
            <p:nvPr/>
          </p:nvSpPr>
          <p:spPr bwMode="auto">
            <a:xfrm flipV="1">
              <a:off x="7628573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386" name="Line 377"/>
            <p:cNvSpPr>
              <a:spLocks noChangeShapeType="1"/>
            </p:cNvSpPr>
            <p:nvPr/>
          </p:nvSpPr>
          <p:spPr bwMode="auto">
            <a:xfrm flipV="1">
              <a:off x="7650480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387" name="Line 378"/>
            <p:cNvSpPr>
              <a:spLocks noChangeShapeType="1"/>
            </p:cNvSpPr>
            <p:nvPr/>
          </p:nvSpPr>
          <p:spPr bwMode="auto">
            <a:xfrm flipV="1">
              <a:off x="7662863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388" name="Line 379"/>
            <p:cNvSpPr>
              <a:spLocks noChangeShapeType="1"/>
            </p:cNvSpPr>
            <p:nvPr/>
          </p:nvSpPr>
          <p:spPr bwMode="auto">
            <a:xfrm flipV="1">
              <a:off x="7682865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389" name="Line 380"/>
            <p:cNvSpPr>
              <a:spLocks noChangeShapeType="1"/>
            </p:cNvSpPr>
            <p:nvPr/>
          </p:nvSpPr>
          <p:spPr bwMode="auto">
            <a:xfrm flipV="1">
              <a:off x="7702868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390" name="Line 381"/>
            <p:cNvSpPr>
              <a:spLocks noChangeShapeType="1"/>
            </p:cNvSpPr>
            <p:nvPr/>
          </p:nvSpPr>
          <p:spPr bwMode="auto">
            <a:xfrm flipV="1">
              <a:off x="7719060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391" name="Line 382"/>
            <p:cNvSpPr>
              <a:spLocks noChangeShapeType="1"/>
            </p:cNvSpPr>
            <p:nvPr/>
          </p:nvSpPr>
          <p:spPr bwMode="auto">
            <a:xfrm flipV="1">
              <a:off x="7724775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392" name="Line 383"/>
            <p:cNvSpPr>
              <a:spLocks noChangeShapeType="1"/>
            </p:cNvSpPr>
            <p:nvPr/>
          </p:nvSpPr>
          <p:spPr bwMode="auto">
            <a:xfrm flipV="1">
              <a:off x="7731443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393" name="Line 384"/>
            <p:cNvSpPr>
              <a:spLocks noChangeShapeType="1"/>
            </p:cNvSpPr>
            <p:nvPr/>
          </p:nvSpPr>
          <p:spPr bwMode="auto">
            <a:xfrm flipV="1">
              <a:off x="7744778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394" name="Line 385"/>
            <p:cNvSpPr>
              <a:spLocks noChangeShapeType="1"/>
            </p:cNvSpPr>
            <p:nvPr/>
          </p:nvSpPr>
          <p:spPr bwMode="auto">
            <a:xfrm flipV="1">
              <a:off x="7758113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395" name="Line 386"/>
            <p:cNvSpPr>
              <a:spLocks noChangeShapeType="1"/>
            </p:cNvSpPr>
            <p:nvPr/>
          </p:nvSpPr>
          <p:spPr bwMode="auto">
            <a:xfrm flipV="1">
              <a:off x="7799070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396" name="Line 387"/>
            <p:cNvSpPr>
              <a:spLocks noChangeShapeType="1"/>
            </p:cNvSpPr>
            <p:nvPr/>
          </p:nvSpPr>
          <p:spPr bwMode="auto">
            <a:xfrm flipV="1">
              <a:off x="7805738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397" name="Line 388"/>
            <p:cNvSpPr>
              <a:spLocks noChangeShapeType="1"/>
            </p:cNvSpPr>
            <p:nvPr/>
          </p:nvSpPr>
          <p:spPr bwMode="auto">
            <a:xfrm flipV="1">
              <a:off x="7813358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398" name="Line 389"/>
            <p:cNvSpPr>
              <a:spLocks noChangeShapeType="1"/>
            </p:cNvSpPr>
            <p:nvPr/>
          </p:nvSpPr>
          <p:spPr bwMode="auto">
            <a:xfrm flipV="1">
              <a:off x="7820025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399" name="Line 390"/>
            <p:cNvSpPr>
              <a:spLocks noChangeShapeType="1"/>
            </p:cNvSpPr>
            <p:nvPr/>
          </p:nvSpPr>
          <p:spPr bwMode="auto">
            <a:xfrm flipV="1">
              <a:off x="7874318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400" name="Line 391"/>
            <p:cNvSpPr>
              <a:spLocks noChangeShapeType="1"/>
            </p:cNvSpPr>
            <p:nvPr/>
          </p:nvSpPr>
          <p:spPr bwMode="auto">
            <a:xfrm flipV="1">
              <a:off x="7881938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401" name="Line 392"/>
            <p:cNvSpPr>
              <a:spLocks noChangeShapeType="1"/>
            </p:cNvSpPr>
            <p:nvPr/>
          </p:nvSpPr>
          <p:spPr bwMode="auto">
            <a:xfrm flipV="1">
              <a:off x="7916228" y="2584767"/>
              <a:ext cx="0" cy="1238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402" name="Line 393"/>
            <p:cNvSpPr>
              <a:spLocks noChangeShapeType="1"/>
            </p:cNvSpPr>
            <p:nvPr/>
          </p:nvSpPr>
          <p:spPr bwMode="auto">
            <a:xfrm flipV="1">
              <a:off x="7922895" y="2584767"/>
              <a:ext cx="0" cy="1238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403" name="Line 394"/>
            <p:cNvSpPr>
              <a:spLocks noChangeShapeType="1"/>
            </p:cNvSpPr>
            <p:nvPr/>
          </p:nvSpPr>
          <p:spPr bwMode="auto">
            <a:xfrm flipV="1">
              <a:off x="7929563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404" name="Line 395"/>
            <p:cNvSpPr>
              <a:spLocks noChangeShapeType="1"/>
            </p:cNvSpPr>
            <p:nvPr/>
          </p:nvSpPr>
          <p:spPr bwMode="auto">
            <a:xfrm flipV="1">
              <a:off x="7942898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405" name="Line 396"/>
            <p:cNvSpPr>
              <a:spLocks noChangeShapeType="1"/>
            </p:cNvSpPr>
            <p:nvPr/>
          </p:nvSpPr>
          <p:spPr bwMode="auto">
            <a:xfrm flipV="1">
              <a:off x="7950518" y="2584767"/>
              <a:ext cx="0" cy="1238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406" name="Line 397"/>
            <p:cNvSpPr>
              <a:spLocks noChangeShapeType="1"/>
            </p:cNvSpPr>
            <p:nvPr/>
          </p:nvSpPr>
          <p:spPr bwMode="auto">
            <a:xfrm flipV="1">
              <a:off x="7956233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407" name="Line 398"/>
            <p:cNvSpPr>
              <a:spLocks noChangeShapeType="1"/>
            </p:cNvSpPr>
            <p:nvPr/>
          </p:nvSpPr>
          <p:spPr bwMode="auto">
            <a:xfrm flipV="1">
              <a:off x="7962900" y="2584767"/>
              <a:ext cx="0" cy="1238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408" name="Line 399"/>
            <p:cNvSpPr>
              <a:spLocks noChangeShapeType="1"/>
            </p:cNvSpPr>
            <p:nvPr/>
          </p:nvSpPr>
          <p:spPr bwMode="auto">
            <a:xfrm flipV="1">
              <a:off x="7984808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409" name="Line 400"/>
            <p:cNvSpPr>
              <a:spLocks noChangeShapeType="1"/>
            </p:cNvSpPr>
            <p:nvPr/>
          </p:nvSpPr>
          <p:spPr bwMode="auto">
            <a:xfrm flipV="1">
              <a:off x="7998143" y="2555240"/>
              <a:ext cx="0" cy="4191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410" name="Line 401"/>
            <p:cNvSpPr>
              <a:spLocks noChangeShapeType="1"/>
            </p:cNvSpPr>
            <p:nvPr/>
          </p:nvSpPr>
          <p:spPr bwMode="auto">
            <a:xfrm flipV="1">
              <a:off x="8004810" y="2584767"/>
              <a:ext cx="0" cy="1238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411" name="Line 402"/>
            <p:cNvSpPr>
              <a:spLocks noChangeShapeType="1"/>
            </p:cNvSpPr>
            <p:nvPr/>
          </p:nvSpPr>
          <p:spPr bwMode="auto">
            <a:xfrm flipV="1">
              <a:off x="8011478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412" name="Line 403"/>
            <p:cNvSpPr>
              <a:spLocks noChangeShapeType="1"/>
            </p:cNvSpPr>
            <p:nvPr/>
          </p:nvSpPr>
          <p:spPr bwMode="auto">
            <a:xfrm flipV="1">
              <a:off x="8053388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413" name="Line 404"/>
            <p:cNvSpPr>
              <a:spLocks noChangeShapeType="1"/>
            </p:cNvSpPr>
            <p:nvPr/>
          </p:nvSpPr>
          <p:spPr bwMode="auto">
            <a:xfrm flipV="1">
              <a:off x="8059103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414" name="Line 405"/>
            <p:cNvSpPr>
              <a:spLocks noChangeShapeType="1"/>
            </p:cNvSpPr>
            <p:nvPr/>
          </p:nvSpPr>
          <p:spPr bwMode="auto">
            <a:xfrm flipV="1">
              <a:off x="8065770" y="2584767"/>
              <a:ext cx="0" cy="1238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415" name="Line 406"/>
            <p:cNvSpPr>
              <a:spLocks noChangeShapeType="1"/>
            </p:cNvSpPr>
            <p:nvPr/>
          </p:nvSpPr>
          <p:spPr bwMode="auto">
            <a:xfrm flipV="1">
              <a:off x="8072438" y="2460942"/>
              <a:ext cx="0" cy="13620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416" name="Line 407"/>
            <p:cNvSpPr>
              <a:spLocks noChangeShapeType="1"/>
            </p:cNvSpPr>
            <p:nvPr/>
          </p:nvSpPr>
          <p:spPr bwMode="auto">
            <a:xfrm flipV="1">
              <a:off x="8079105" y="2519997"/>
              <a:ext cx="0" cy="77153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417" name="Line 408"/>
            <p:cNvSpPr>
              <a:spLocks noChangeShapeType="1"/>
            </p:cNvSpPr>
            <p:nvPr/>
          </p:nvSpPr>
          <p:spPr bwMode="auto">
            <a:xfrm flipV="1">
              <a:off x="8085773" y="2531427"/>
              <a:ext cx="0" cy="65723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418" name="Line 409"/>
            <p:cNvSpPr>
              <a:spLocks noChangeShapeType="1"/>
            </p:cNvSpPr>
            <p:nvPr/>
          </p:nvSpPr>
          <p:spPr bwMode="auto">
            <a:xfrm flipV="1">
              <a:off x="8093393" y="2584767"/>
              <a:ext cx="0" cy="1238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419" name="Line 410"/>
            <p:cNvSpPr>
              <a:spLocks noChangeShapeType="1"/>
            </p:cNvSpPr>
            <p:nvPr/>
          </p:nvSpPr>
          <p:spPr bwMode="auto">
            <a:xfrm flipV="1">
              <a:off x="8141018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420" name="Line 411"/>
            <p:cNvSpPr>
              <a:spLocks noChangeShapeType="1"/>
            </p:cNvSpPr>
            <p:nvPr/>
          </p:nvSpPr>
          <p:spPr bwMode="auto">
            <a:xfrm flipV="1">
              <a:off x="8147685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421" name="Line 412"/>
            <p:cNvSpPr>
              <a:spLocks noChangeShapeType="1"/>
            </p:cNvSpPr>
            <p:nvPr/>
          </p:nvSpPr>
          <p:spPr bwMode="auto">
            <a:xfrm flipV="1">
              <a:off x="8154353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422" name="Line 413"/>
            <p:cNvSpPr>
              <a:spLocks noChangeShapeType="1"/>
            </p:cNvSpPr>
            <p:nvPr/>
          </p:nvSpPr>
          <p:spPr bwMode="auto">
            <a:xfrm flipV="1">
              <a:off x="8181975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423" name="Line 414"/>
            <p:cNvSpPr>
              <a:spLocks noChangeShapeType="1"/>
            </p:cNvSpPr>
            <p:nvPr/>
          </p:nvSpPr>
          <p:spPr bwMode="auto">
            <a:xfrm flipV="1">
              <a:off x="8332470" y="2566670"/>
              <a:ext cx="0" cy="3048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424" name="Line 415"/>
            <p:cNvSpPr>
              <a:spLocks noChangeShapeType="1"/>
            </p:cNvSpPr>
            <p:nvPr/>
          </p:nvSpPr>
          <p:spPr bwMode="auto">
            <a:xfrm flipV="1">
              <a:off x="8339138" y="2584767"/>
              <a:ext cx="0" cy="12383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425" name="Line 416"/>
            <p:cNvSpPr>
              <a:spLocks noChangeShapeType="1"/>
            </p:cNvSpPr>
            <p:nvPr/>
          </p:nvSpPr>
          <p:spPr bwMode="auto">
            <a:xfrm flipV="1">
              <a:off x="8380095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426" name="Line 417"/>
            <p:cNvSpPr>
              <a:spLocks noChangeShapeType="1"/>
            </p:cNvSpPr>
            <p:nvPr/>
          </p:nvSpPr>
          <p:spPr bwMode="auto">
            <a:xfrm flipV="1">
              <a:off x="8394383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427" name="Line 418"/>
            <p:cNvSpPr>
              <a:spLocks noChangeShapeType="1"/>
            </p:cNvSpPr>
            <p:nvPr/>
          </p:nvSpPr>
          <p:spPr bwMode="auto">
            <a:xfrm flipV="1">
              <a:off x="8557260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428" name="Line 419"/>
            <p:cNvSpPr>
              <a:spLocks noChangeShapeType="1"/>
            </p:cNvSpPr>
            <p:nvPr/>
          </p:nvSpPr>
          <p:spPr bwMode="auto">
            <a:xfrm flipV="1">
              <a:off x="8625840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429" name="Line 420"/>
            <p:cNvSpPr>
              <a:spLocks noChangeShapeType="1"/>
            </p:cNvSpPr>
            <p:nvPr/>
          </p:nvSpPr>
          <p:spPr bwMode="auto">
            <a:xfrm flipV="1">
              <a:off x="8687753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430" name="Line 421"/>
            <p:cNvSpPr>
              <a:spLocks noChangeShapeType="1"/>
            </p:cNvSpPr>
            <p:nvPr/>
          </p:nvSpPr>
          <p:spPr bwMode="auto">
            <a:xfrm flipV="1">
              <a:off x="8830628" y="2591435"/>
              <a:ext cx="0" cy="57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431" name="Line 422"/>
            <p:cNvSpPr>
              <a:spLocks noChangeShapeType="1"/>
            </p:cNvSpPr>
            <p:nvPr/>
          </p:nvSpPr>
          <p:spPr bwMode="auto">
            <a:xfrm>
              <a:off x="6898005" y="2605722"/>
              <a:ext cx="0" cy="4857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432" name="Line 423"/>
            <p:cNvSpPr>
              <a:spLocks noChangeShapeType="1"/>
            </p:cNvSpPr>
            <p:nvPr/>
          </p:nvSpPr>
          <p:spPr bwMode="auto">
            <a:xfrm>
              <a:off x="5817870" y="2605722"/>
              <a:ext cx="0" cy="4857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433" name="Line 424"/>
            <p:cNvSpPr>
              <a:spLocks noChangeShapeType="1"/>
            </p:cNvSpPr>
            <p:nvPr/>
          </p:nvSpPr>
          <p:spPr bwMode="auto">
            <a:xfrm>
              <a:off x="4732973" y="2605722"/>
              <a:ext cx="0" cy="4857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434" name="Line 425"/>
            <p:cNvSpPr>
              <a:spLocks noChangeShapeType="1"/>
            </p:cNvSpPr>
            <p:nvPr/>
          </p:nvSpPr>
          <p:spPr bwMode="auto">
            <a:xfrm>
              <a:off x="4342448" y="2601912"/>
              <a:ext cx="0" cy="142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435" name="Line 426"/>
            <p:cNvSpPr>
              <a:spLocks noChangeShapeType="1"/>
            </p:cNvSpPr>
            <p:nvPr/>
          </p:nvSpPr>
          <p:spPr bwMode="auto">
            <a:xfrm>
              <a:off x="7982903" y="2605722"/>
              <a:ext cx="0" cy="4857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436" name="Line 427"/>
            <p:cNvSpPr>
              <a:spLocks noChangeShapeType="1"/>
            </p:cNvSpPr>
            <p:nvPr/>
          </p:nvSpPr>
          <p:spPr bwMode="auto">
            <a:xfrm>
              <a:off x="4219575" y="813117"/>
              <a:ext cx="12287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437" name="Line 428"/>
            <p:cNvSpPr>
              <a:spLocks noChangeShapeType="1"/>
            </p:cNvSpPr>
            <p:nvPr/>
          </p:nvSpPr>
          <p:spPr bwMode="auto">
            <a:xfrm>
              <a:off x="4210050" y="2607627"/>
              <a:ext cx="123825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438" name="Line 429"/>
            <p:cNvSpPr>
              <a:spLocks noChangeShapeType="1"/>
            </p:cNvSpPr>
            <p:nvPr/>
          </p:nvSpPr>
          <p:spPr bwMode="auto">
            <a:xfrm>
              <a:off x="4343400" y="2579052"/>
              <a:ext cx="0" cy="8096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439" name="Line 430"/>
            <p:cNvSpPr>
              <a:spLocks noChangeShapeType="1"/>
            </p:cNvSpPr>
            <p:nvPr/>
          </p:nvSpPr>
          <p:spPr bwMode="auto">
            <a:xfrm>
              <a:off x="4335780" y="2607627"/>
              <a:ext cx="480822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440" name="Line 431"/>
            <p:cNvSpPr>
              <a:spLocks noChangeShapeType="1"/>
            </p:cNvSpPr>
            <p:nvPr/>
          </p:nvSpPr>
          <p:spPr bwMode="auto">
            <a:xfrm flipV="1">
              <a:off x="4343400" y="815975"/>
              <a:ext cx="0" cy="180403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441" name="Rectangle 432"/>
            <p:cNvSpPr>
              <a:spLocks noChangeArrowheads="1"/>
            </p:cNvSpPr>
            <p:nvPr/>
          </p:nvSpPr>
          <p:spPr bwMode="auto">
            <a:xfrm rot="16200000">
              <a:off x="3236718" y="1629655"/>
              <a:ext cx="1727589" cy="27764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1200" dirty="0"/>
                <a:t>% Relative Abundance</a:t>
              </a:r>
            </a:p>
          </p:txBody>
        </p:sp>
        <p:sp>
          <p:nvSpPr>
            <p:cNvPr id="442" name="Rectangle 433"/>
            <p:cNvSpPr>
              <a:spLocks noChangeArrowheads="1"/>
            </p:cNvSpPr>
            <p:nvPr/>
          </p:nvSpPr>
          <p:spPr bwMode="auto">
            <a:xfrm>
              <a:off x="3902393" y="745490"/>
              <a:ext cx="440826" cy="27764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1200" dirty="0"/>
                <a:t>100</a:t>
              </a:r>
            </a:p>
          </p:txBody>
        </p:sp>
        <p:sp>
          <p:nvSpPr>
            <p:cNvPr id="443" name="Rectangle 434"/>
            <p:cNvSpPr>
              <a:spLocks noChangeArrowheads="1"/>
            </p:cNvSpPr>
            <p:nvPr/>
          </p:nvSpPr>
          <p:spPr bwMode="auto">
            <a:xfrm>
              <a:off x="4016693" y="2528570"/>
              <a:ext cx="270908" cy="27764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1200"/>
                <a:t>0</a:t>
              </a:r>
            </a:p>
          </p:txBody>
        </p:sp>
        <p:sp>
          <p:nvSpPr>
            <p:cNvPr id="444" name="Rectangle 435"/>
            <p:cNvSpPr>
              <a:spLocks noChangeArrowheads="1"/>
            </p:cNvSpPr>
            <p:nvPr/>
          </p:nvSpPr>
          <p:spPr bwMode="auto">
            <a:xfrm>
              <a:off x="4523423" y="2660967"/>
              <a:ext cx="440826" cy="27764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1200"/>
                <a:t>250</a:t>
              </a:r>
            </a:p>
          </p:txBody>
        </p:sp>
        <p:sp>
          <p:nvSpPr>
            <p:cNvPr id="445" name="Rectangle 436"/>
            <p:cNvSpPr>
              <a:spLocks noChangeArrowheads="1"/>
            </p:cNvSpPr>
            <p:nvPr/>
          </p:nvSpPr>
          <p:spPr bwMode="auto">
            <a:xfrm>
              <a:off x="5608320" y="2660967"/>
              <a:ext cx="440826" cy="27764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1200"/>
                <a:t>500</a:t>
              </a:r>
            </a:p>
          </p:txBody>
        </p:sp>
        <p:sp>
          <p:nvSpPr>
            <p:cNvPr id="446" name="Rectangle 437"/>
            <p:cNvSpPr>
              <a:spLocks noChangeArrowheads="1"/>
            </p:cNvSpPr>
            <p:nvPr/>
          </p:nvSpPr>
          <p:spPr bwMode="auto">
            <a:xfrm>
              <a:off x="6687503" y="2660967"/>
              <a:ext cx="440826" cy="27764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1200"/>
                <a:t>750</a:t>
              </a:r>
            </a:p>
          </p:txBody>
        </p:sp>
        <p:sp>
          <p:nvSpPr>
            <p:cNvPr id="447" name="Rectangle 438"/>
            <p:cNvSpPr>
              <a:spLocks noChangeArrowheads="1"/>
            </p:cNvSpPr>
            <p:nvPr/>
          </p:nvSpPr>
          <p:spPr bwMode="auto">
            <a:xfrm>
              <a:off x="7720013" y="2660967"/>
              <a:ext cx="525785" cy="27764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1200"/>
                <a:t>1000</a:t>
              </a:r>
            </a:p>
          </p:txBody>
        </p:sp>
        <p:sp>
          <p:nvSpPr>
            <p:cNvPr id="448" name="Rectangle 450"/>
            <p:cNvSpPr>
              <a:spLocks noChangeArrowheads="1"/>
            </p:cNvSpPr>
            <p:nvPr/>
          </p:nvSpPr>
          <p:spPr bwMode="auto">
            <a:xfrm>
              <a:off x="5863590" y="1444625"/>
              <a:ext cx="803105" cy="27764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1200">
                  <a:solidFill>
                    <a:srgbClr val="FFFFFF"/>
                  </a:solidFill>
                </a:rPr>
                <a:t>[M+2H]</a:t>
              </a:r>
              <a:r>
                <a:rPr lang="en-US" sz="1200" baseline="30000">
                  <a:solidFill>
                    <a:srgbClr val="FFFFFF"/>
                  </a:solidFill>
                </a:rPr>
                <a:t>2+</a:t>
              </a:r>
            </a:p>
          </p:txBody>
        </p:sp>
        <p:sp>
          <p:nvSpPr>
            <p:cNvPr id="449" name="Rectangle 443"/>
            <p:cNvSpPr>
              <a:spLocks noChangeArrowheads="1"/>
            </p:cNvSpPr>
            <p:nvPr/>
          </p:nvSpPr>
          <p:spPr bwMode="auto">
            <a:xfrm>
              <a:off x="6785610" y="588327"/>
              <a:ext cx="440826" cy="27764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1200"/>
                <a:t>762</a:t>
              </a:r>
              <a:endParaRPr lang="en-US" sz="1200" baseline="-25000"/>
            </a:p>
          </p:txBody>
        </p:sp>
        <p:sp>
          <p:nvSpPr>
            <p:cNvPr id="450" name="Rectangle 439"/>
            <p:cNvSpPr>
              <a:spLocks noChangeArrowheads="1"/>
            </p:cNvSpPr>
            <p:nvPr/>
          </p:nvSpPr>
          <p:spPr bwMode="auto">
            <a:xfrm>
              <a:off x="4543425" y="2117090"/>
              <a:ext cx="440826" cy="27764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1200" dirty="0"/>
                <a:t>260</a:t>
              </a:r>
              <a:endParaRPr lang="en-US" sz="1200" baseline="-25000" dirty="0"/>
            </a:p>
          </p:txBody>
        </p:sp>
        <p:sp>
          <p:nvSpPr>
            <p:cNvPr id="451" name="Rectangle 440"/>
            <p:cNvSpPr>
              <a:spLocks noChangeArrowheads="1"/>
            </p:cNvSpPr>
            <p:nvPr/>
          </p:nvSpPr>
          <p:spPr bwMode="auto">
            <a:xfrm>
              <a:off x="5063490" y="2135187"/>
              <a:ext cx="440826" cy="27764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1200" dirty="0"/>
                <a:t>389</a:t>
              </a:r>
              <a:endParaRPr lang="en-US" sz="1200" baseline="-25000" dirty="0"/>
            </a:p>
          </p:txBody>
        </p:sp>
        <p:sp>
          <p:nvSpPr>
            <p:cNvPr id="452" name="Rectangle 441"/>
            <p:cNvSpPr>
              <a:spLocks noChangeArrowheads="1"/>
            </p:cNvSpPr>
            <p:nvPr/>
          </p:nvSpPr>
          <p:spPr bwMode="auto">
            <a:xfrm>
              <a:off x="5574030" y="2196147"/>
              <a:ext cx="440826" cy="27764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1200"/>
                <a:t>504</a:t>
              </a:r>
              <a:endParaRPr lang="en-US" sz="1200" baseline="-25000"/>
            </a:p>
          </p:txBody>
        </p:sp>
        <p:sp>
          <p:nvSpPr>
            <p:cNvPr id="453" name="Rectangle 442"/>
            <p:cNvSpPr>
              <a:spLocks noChangeArrowheads="1"/>
            </p:cNvSpPr>
            <p:nvPr/>
          </p:nvSpPr>
          <p:spPr bwMode="auto">
            <a:xfrm>
              <a:off x="6221730" y="1824672"/>
              <a:ext cx="440826" cy="27764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1200"/>
                <a:t>633</a:t>
              </a:r>
              <a:endParaRPr lang="en-US" sz="1200" baseline="-25000"/>
            </a:p>
          </p:txBody>
        </p:sp>
        <p:sp>
          <p:nvSpPr>
            <p:cNvPr id="454" name="Rectangle 444"/>
            <p:cNvSpPr>
              <a:spLocks noChangeArrowheads="1"/>
            </p:cNvSpPr>
            <p:nvPr/>
          </p:nvSpPr>
          <p:spPr bwMode="auto">
            <a:xfrm>
              <a:off x="7280910" y="1165542"/>
              <a:ext cx="440826" cy="27764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1200"/>
                <a:t>875</a:t>
              </a:r>
              <a:endParaRPr lang="en-US" sz="1200" baseline="-25000"/>
            </a:p>
          </p:txBody>
        </p:sp>
        <p:sp>
          <p:nvSpPr>
            <p:cNvPr id="455" name="Rectangle 445"/>
            <p:cNvSpPr>
              <a:spLocks noChangeArrowheads="1"/>
            </p:cNvSpPr>
            <p:nvPr/>
          </p:nvSpPr>
          <p:spPr bwMode="auto">
            <a:xfrm>
              <a:off x="4728210" y="1920875"/>
              <a:ext cx="440826" cy="27764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1200"/>
                <a:t>292</a:t>
              </a:r>
              <a:endParaRPr lang="en-US" sz="1200" baseline="-25000"/>
            </a:p>
          </p:txBody>
        </p:sp>
        <p:sp>
          <p:nvSpPr>
            <p:cNvPr id="456" name="Rectangle 446"/>
            <p:cNvSpPr>
              <a:spLocks noChangeArrowheads="1"/>
            </p:cNvSpPr>
            <p:nvPr/>
          </p:nvSpPr>
          <p:spPr bwMode="auto">
            <a:xfrm>
              <a:off x="5233035" y="2013267"/>
              <a:ext cx="440826" cy="27764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1200" dirty="0"/>
                <a:t>405</a:t>
              </a:r>
              <a:endParaRPr lang="en-US" sz="1200" baseline="-25000" dirty="0"/>
            </a:p>
          </p:txBody>
        </p:sp>
        <p:sp>
          <p:nvSpPr>
            <p:cNvPr id="457" name="Rectangle 447"/>
            <p:cNvSpPr>
              <a:spLocks noChangeArrowheads="1"/>
            </p:cNvSpPr>
            <p:nvPr/>
          </p:nvSpPr>
          <p:spPr bwMode="auto">
            <a:xfrm>
              <a:off x="5802630" y="2089467"/>
              <a:ext cx="440826" cy="27764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1200"/>
                <a:t>534</a:t>
              </a:r>
              <a:endParaRPr lang="en-US" sz="1200" baseline="-25000"/>
            </a:p>
          </p:txBody>
        </p:sp>
        <p:sp>
          <p:nvSpPr>
            <p:cNvPr id="458" name="Rectangle 448"/>
            <p:cNvSpPr>
              <a:spLocks noChangeArrowheads="1"/>
            </p:cNvSpPr>
            <p:nvPr/>
          </p:nvSpPr>
          <p:spPr bwMode="auto">
            <a:xfrm>
              <a:off x="7448550" y="2272347"/>
              <a:ext cx="440826" cy="27764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1200"/>
                <a:t>907</a:t>
              </a:r>
              <a:endParaRPr lang="en-US" sz="1200" baseline="-25000"/>
            </a:p>
          </p:txBody>
        </p:sp>
        <p:sp>
          <p:nvSpPr>
            <p:cNvPr id="459" name="Rectangle 449"/>
            <p:cNvSpPr>
              <a:spLocks noChangeArrowheads="1"/>
            </p:cNvSpPr>
            <p:nvPr/>
          </p:nvSpPr>
          <p:spPr bwMode="auto">
            <a:xfrm>
              <a:off x="7715250" y="2272347"/>
              <a:ext cx="525785" cy="27764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1200" dirty="0"/>
                <a:t>1020</a:t>
              </a:r>
              <a:endParaRPr lang="en-US" sz="1200" baseline="-25000" dirty="0"/>
            </a:p>
          </p:txBody>
        </p:sp>
        <p:sp>
          <p:nvSpPr>
            <p:cNvPr id="460" name="Rectangle 451"/>
            <p:cNvSpPr>
              <a:spLocks noChangeArrowheads="1"/>
            </p:cNvSpPr>
            <p:nvPr/>
          </p:nvSpPr>
          <p:spPr bwMode="auto">
            <a:xfrm>
              <a:off x="6374130" y="2284730"/>
              <a:ext cx="440826" cy="27764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1200"/>
                <a:t>663</a:t>
              </a:r>
              <a:endParaRPr lang="en-US" sz="1200" baseline="-25000"/>
            </a:p>
          </p:txBody>
        </p:sp>
        <p:sp>
          <p:nvSpPr>
            <p:cNvPr id="461" name="Rectangle 452"/>
            <p:cNvSpPr>
              <a:spLocks noChangeArrowheads="1"/>
            </p:cNvSpPr>
            <p:nvPr/>
          </p:nvSpPr>
          <p:spPr bwMode="auto">
            <a:xfrm>
              <a:off x="6937058" y="2318067"/>
              <a:ext cx="440826" cy="27764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1200"/>
                <a:t>778</a:t>
              </a:r>
              <a:endParaRPr lang="en-US" sz="1200" baseline="-25000"/>
            </a:p>
          </p:txBody>
        </p:sp>
        <p:sp>
          <p:nvSpPr>
            <p:cNvPr id="462" name="Rectangle 453"/>
            <p:cNvSpPr>
              <a:spLocks noChangeArrowheads="1"/>
            </p:cNvSpPr>
            <p:nvPr/>
          </p:nvSpPr>
          <p:spPr bwMode="auto">
            <a:xfrm>
              <a:off x="8262938" y="2318067"/>
              <a:ext cx="525785" cy="27764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1200"/>
                <a:t>1080</a:t>
              </a:r>
              <a:endParaRPr lang="en-US" sz="1200" baseline="-25000"/>
            </a:p>
          </p:txBody>
        </p:sp>
        <p:sp>
          <p:nvSpPr>
            <p:cNvPr id="463" name="Rectangle 454"/>
            <p:cNvSpPr>
              <a:spLocks noChangeArrowheads="1"/>
            </p:cNvSpPr>
            <p:nvPr/>
          </p:nvSpPr>
          <p:spPr bwMode="auto">
            <a:xfrm>
              <a:off x="7882890" y="2104707"/>
              <a:ext cx="525785" cy="27764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1200"/>
                <a:t>1022</a:t>
              </a:r>
              <a:endParaRPr lang="en-US" sz="1200" baseline="-25000"/>
            </a:p>
          </p:txBody>
        </p:sp>
      </p:grpSp>
      <p:sp>
        <p:nvSpPr>
          <p:cNvPr id="470" name="Oval 469"/>
          <p:cNvSpPr/>
          <p:nvPr/>
        </p:nvSpPr>
        <p:spPr>
          <a:xfrm>
            <a:off x="6835422" y="2415822"/>
            <a:ext cx="228600" cy="228600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1" name="Straight Connector 470"/>
          <p:cNvCxnSpPr/>
          <p:nvPr/>
        </p:nvCxnSpPr>
        <p:spPr>
          <a:xfrm rot="10800000" flipV="1">
            <a:off x="3733800" y="2514602"/>
            <a:ext cx="3124202" cy="1371598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4" name="Straight Connector 473"/>
          <p:cNvCxnSpPr>
            <a:stCxn id="470" idx="6"/>
          </p:cNvCxnSpPr>
          <p:nvPr/>
        </p:nvCxnSpPr>
        <p:spPr>
          <a:xfrm>
            <a:off x="7064022" y="2530122"/>
            <a:ext cx="1927578" cy="1356078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6" name="Rectangle 465"/>
          <p:cNvSpPr/>
          <p:nvPr/>
        </p:nvSpPr>
        <p:spPr>
          <a:xfrm>
            <a:off x="7924800" y="3962400"/>
            <a:ext cx="10310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b="1" dirty="0">
                <a:latin typeface="Comic Sans MS" pitchFamily="66" charset="0"/>
              </a:rPr>
              <a:t>MS/MS</a:t>
            </a:r>
            <a:endParaRPr lang="en-US" dirty="0"/>
          </a:p>
        </p:txBody>
      </p:sp>
      <p:sp>
        <p:nvSpPr>
          <p:cNvPr id="467" name="Rectangle 87"/>
          <p:cNvSpPr>
            <a:spLocks noChangeArrowheads="1"/>
          </p:cNvSpPr>
          <p:nvPr/>
        </p:nvSpPr>
        <p:spPr bwMode="auto">
          <a:xfrm>
            <a:off x="1828800" y="609600"/>
            <a:ext cx="53340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sv-SE" sz="2400" b="1" dirty="0">
                <a:latin typeface="Comic Sans MS" pitchFamily="66" charset="0"/>
              </a:rPr>
              <a:t>Peptide intensity vs m/z vs time</a:t>
            </a:r>
          </a:p>
        </p:txBody>
      </p:sp>
    </p:spTree>
    <p:extLst>
      <p:ext uri="{BB962C8B-B14F-4D97-AF65-F5344CB8AC3E}">
        <p14:creationId xmlns:p14="http://schemas.microsoft.com/office/powerpoint/2010/main" val="22204562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8" grpId="0" animBg="1"/>
      <p:bldP spid="30" grpId="0" animBg="1"/>
      <p:bldP spid="465" grpId="0" animBg="1"/>
      <p:bldP spid="470" grpId="0" animBg="1"/>
      <p:bldP spid="46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365759" y="137160"/>
            <a:ext cx="665278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 pitchFamily="34" charset="0"/>
              </a:rPr>
              <a:t>Central Dogma of Molecular Biology 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r="50000"/>
          <a:stretch/>
        </p:blipFill>
        <p:spPr>
          <a:xfrm>
            <a:off x="3993834" y="2366807"/>
            <a:ext cx="804741" cy="139610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/>
          <a:srcRect r="60467"/>
          <a:stretch/>
        </p:blipFill>
        <p:spPr>
          <a:xfrm>
            <a:off x="5283681" y="3762912"/>
            <a:ext cx="968862" cy="1243692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4964046" y="2808618"/>
            <a:ext cx="639271" cy="4544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5"/>
          <a:srcRect l="21050" b="8634"/>
          <a:stretch/>
        </p:blipFill>
        <p:spPr>
          <a:xfrm>
            <a:off x="4822019" y="2948382"/>
            <a:ext cx="1169606" cy="62943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/>
          <a:srcRect l="44673" t="75471"/>
          <a:stretch/>
        </p:blipFill>
        <p:spPr>
          <a:xfrm>
            <a:off x="4564891" y="3295466"/>
            <a:ext cx="890483" cy="342448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4"/>
          <a:srcRect l="43326" t="64967" r="8467"/>
          <a:stretch/>
        </p:blipFill>
        <p:spPr>
          <a:xfrm>
            <a:off x="6252543" y="4586915"/>
            <a:ext cx="1181436" cy="43570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52619" y="1802791"/>
            <a:ext cx="16112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Black" panose="020B0A04020102020204" pitchFamily="34" charset="0"/>
              </a:rPr>
              <a:t>Replication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897744" y="3100782"/>
            <a:ext cx="16110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Black" panose="020B0A04020102020204" pitchFamily="34" charset="0"/>
              </a:rPr>
              <a:t>Translation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07550" y="821343"/>
            <a:ext cx="2591025" cy="1463167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5"/>
          <a:srcRect l="17808" t="-2607" r="4385" b="15159"/>
          <a:stretch/>
        </p:blipFill>
        <p:spPr>
          <a:xfrm>
            <a:off x="1428691" y="991454"/>
            <a:ext cx="1152668" cy="60244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5"/>
          <a:srcRect l="40218" t="14418" r="1" b="15159"/>
          <a:stretch/>
        </p:blipFill>
        <p:spPr>
          <a:xfrm flipH="1" flipV="1">
            <a:off x="1234482" y="1278909"/>
            <a:ext cx="885626" cy="48515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64891" y="1458384"/>
            <a:ext cx="1871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Black" panose="020B0A04020102020204" pitchFamily="34" charset="0"/>
              </a:rPr>
              <a:t>Transcription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4"/>
          <a:srcRect r="60467"/>
          <a:stretch/>
        </p:blipFill>
        <p:spPr>
          <a:xfrm>
            <a:off x="6455936" y="5557994"/>
            <a:ext cx="968862" cy="1243692"/>
          </a:xfrm>
          <a:prstGeom prst="rect">
            <a:avLst/>
          </a:prstGeom>
        </p:spPr>
      </p:pic>
      <p:sp>
        <p:nvSpPr>
          <p:cNvPr id="2" name="Oval 1"/>
          <p:cNvSpPr/>
          <p:nvPr/>
        </p:nvSpPr>
        <p:spPr>
          <a:xfrm>
            <a:off x="7351622" y="5599682"/>
            <a:ext cx="457200" cy="46124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Black" panose="020B0A04020102020204" pitchFamily="34" charset="0"/>
              </a:rPr>
              <a:t>P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5"/>
          <a:srcRect l="17808" t="-2607" r="4385" b="15159"/>
          <a:stretch/>
        </p:blipFill>
        <p:spPr>
          <a:xfrm>
            <a:off x="5796880" y="4938366"/>
            <a:ext cx="1152668" cy="602443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6896113" y="5202211"/>
            <a:ext cx="1745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Black" panose="020B0A04020102020204" pitchFamily="34" charset="0"/>
              </a:rPr>
              <a:t>Modification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3595456" y="3762912"/>
            <a:ext cx="5184560" cy="3038774"/>
          </a:xfrm>
          <a:prstGeom prst="rect">
            <a:avLst/>
          </a:prstGeom>
          <a:noFill/>
          <a:ln w="76200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714992" y="5479376"/>
            <a:ext cx="196239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 Black" panose="020B0A04020102020204" pitchFamily="34" charset="0"/>
              </a:rPr>
              <a:t>Functional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 Black" panose="020B0A04020102020204" pitchFamily="34" charset="0"/>
              </a:rPr>
              <a:t>Gene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 Black" panose="020B0A04020102020204" pitchFamily="34" charset="0"/>
              </a:rPr>
              <a:t>Products</a:t>
            </a:r>
          </a:p>
        </p:txBody>
      </p:sp>
    </p:spTree>
    <p:extLst>
      <p:ext uri="{BB962C8B-B14F-4D97-AF65-F5344CB8AC3E}">
        <p14:creationId xmlns:p14="http://schemas.microsoft.com/office/powerpoint/2010/main" val="10661132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895350" y="609600"/>
            <a:ext cx="723900" cy="114300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097" name="Rectangle 87"/>
          <p:cNvSpPr>
            <a:spLocks noChangeArrowheads="1"/>
          </p:cNvSpPr>
          <p:nvPr/>
        </p:nvSpPr>
        <p:spPr bwMode="auto">
          <a:xfrm>
            <a:off x="0" y="0"/>
            <a:ext cx="91440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sv-SE" sz="2800" b="1" dirty="0">
                <a:latin typeface="Comic Sans MS" pitchFamily="66" charset="0"/>
              </a:rPr>
              <a:t>Example Mass Spectrometry Data</a:t>
            </a:r>
          </a:p>
        </p:txBody>
      </p:sp>
      <p:sp>
        <p:nvSpPr>
          <p:cNvPr id="3098" name="Line 88"/>
          <p:cNvSpPr>
            <a:spLocks noChangeShapeType="1"/>
          </p:cNvSpPr>
          <p:nvPr/>
        </p:nvSpPr>
        <p:spPr bwMode="auto">
          <a:xfrm>
            <a:off x="609600" y="685800"/>
            <a:ext cx="7924800" cy="0"/>
          </a:xfrm>
          <a:prstGeom prst="line">
            <a:avLst/>
          </a:prstGeom>
          <a:noFill/>
          <a:ln w="31750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pic>
        <p:nvPicPr>
          <p:cNvPr id="45059" name="Picture 3"/>
          <p:cNvPicPr>
            <a:picLocks noChangeAspect="1" noChangeArrowheads="1"/>
          </p:cNvPicPr>
          <p:nvPr/>
        </p:nvPicPr>
        <p:blipFill>
          <a:blip r:embed="rId3" cstate="print"/>
          <a:srcRect l="47631" t="11326" r="851" b="22376"/>
          <a:stretch>
            <a:fillRect/>
          </a:stretch>
        </p:blipFill>
        <p:spPr bwMode="auto">
          <a:xfrm>
            <a:off x="1219200" y="762000"/>
            <a:ext cx="66294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87"/>
          <p:cNvSpPr>
            <a:spLocks noChangeArrowheads="1"/>
          </p:cNvSpPr>
          <p:nvPr/>
        </p:nvSpPr>
        <p:spPr bwMode="auto">
          <a:xfrm>
            <a:off x="1600200" y="5715000"/>
            <a:ext cx="60198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sv-SE" sz="2400" b="1" dirty="0">
                <a:latin typeface="Comic Sans MS" pitchFamily="66" charset="0"/>
              </a:rPr>
              <a:t>Peptide intensity vs time </a:t>
            </a:r>
          </a:p>
          <a:p>
            <a:pPr algn="ctr"/>
            <a:r>
              <a:rPr lang="sv-SE" sz="2400" dirty="0">
                <a:latin typeface="Comic Sans MS" pitchFamily="66" charset="0"/>
              </a:rPr>
              <a:t>For 737.707 m/z which corresponds to 3+ of LGEHNIDVLEGNEQFINAAK</a:t>
            </a:r>
          </a:p>
        </p:txBody>
      </p:sp>
      <p:sp>
        <p:nvSpPr>
          <p:cNvPr id="8" name="Oval 7"/>
          <p:cNvSpPr/>
          <p:nvPr/>
        </p:nvSpPr>
        <p:spPr>
          <a:xfrm>
            <a:off x="5215053" y="4114800"/>
            <a:ext cx="152400" cy="152400"/>
          </a:xfrm>
          <a:prstGeom prst="ellipse">
            <a:avLst/>
          </a:prstGeom>
          <a:solidFill>
            <a:srgbClr val="C00000"/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895350" y="609600"/>
            <a:ext cx="723900" cy="114300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097" name="Rectangle 87"/>
          <p:cNvSpPr>
            <a:spLocks noChangeArrowheads="1"/>
          </p:cNvSpPr>
          <p:nvPr/>
        </p:nvSpPr>
        <p:spPr bwMode="auto">
          <a:xfrm>
            <a:off x="0" y="0"/>
            <a:ext cx="91440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sv-SE" sz="2800" b="1" dirty="0">
                <a:latin typeface="Comic Sans MS" pitchFamily="66" charset="0"/>
              </a:rPr>
              <a:t>Example Mass Spectrometry Data</a:t>
            </a:r>
          </a:p>
        </p:txBody>
      </p:sp>
      <p:sp>
        <p:nvSpPr>
          <p:cNvPr id="3098" name="Line 88"/>
          <p:cNvSpPr>
            <a:spLocks noChangeShapeType="1"/>
          </p:cNvSpPr>
          <p:nvPr/>
        </p:nvSpPr>
        <p:spPr bwMode="auto">
          <a:xfrm>
            <a:off x="609600" y="685800"/>
            <a:ext cx="7924800" cy="0"/>
          </a:xfrm>
          <a:prstGeom prst="line">
            <a:avLst/>
          </a:prstGeom>
          <a:noFill/>
          <a:ln w="31750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3" cstate="print"/>
          <a:srcRect l="47372" t="16948" r="1110" b="2762"/>
          <a:stretch>
            <a:fillRect/>
          </a:stretch>
        </p:blipFill>
        <p:spPr bwMode="auto">
          <a:xfrm>
            <a:off x="1447800" y="762000"/>
            <a:ext cx="6112823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87"/>
          <p:cNvSpPr>
            <a:spLocks noChangeArrowheads="1"/>
          </p:cNvSpPr>
          <p:nvPr/>
        </p:nvSpPr>
        <p:spPr bwMode="auto">
          <a:xfrm>
            <a:off x="1600200" y="6019800"/>
            <a:ext cx="60198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sv-SE" sz="2400" b="1" dirty="0">
                <a:latin typeface="Comic Sans MS" pitchFamily="66" charset="0"/>
              </a:rPr>
              <a:t>Fragment intensity vs m/z </a:t>
            </a:r>
          </a:p>
          <a:p>
            <a:pPr algn="ctr"/>
            <a:r>
              <a:rPr lang="sv-SE" sz="2400" dirty="0">
                <a:latin typeface="Comic Sans MS" pitchFamily="66" charset="0"/>
              </a:rPr>
              <a:t>For 3+ of LGEHNIDVLEGNEQFINAAK</a:t>
            </a:r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4" cstate="print"/>
          <a:srcRect l="47631" t="11326" r="851" b="22376"/>
          <a:stretch>
            <a:fillRect/>
          </a:stretch>
        </p:blipFill>
        <p:spPr bwMode="auto">
          <a:xfrm>
            <a:off x="6629400" y="1752600"/>
            <a:ext cx="1905000" cy="1313793"/>
          </a:xfrm>
          <a:prstGeom prst="rect">
            <a:avLst/>
          </a:prstGeom>
          <a:noFill/>
          <a:ln w="28575">
            <a:solidFill>
              <a:srgbClr val="D93238"/>
            </a:solidFill>
            <a:miter lim="800000"/>
            <a:headEnd/>
            <a:tailEnd/>
          </a:ln>
        </p:spPr>
      </p:pic>
      <p:sp>
        <p:nvSpPr>
          <p:cNvPr id="10" name="Oval 9"/>
          <p:cNvSpPr/>
          <p:nvPr/>
        </p:nvSpPr>
        <p:spPr>
          <a:xfrm>
            <a:off x="7707351" y="2667000"/>
            <a:ext cx="152400" cy="152400"/>
          </a:xfrm>
          <a:prstGeom prst="ellipse">
            <a:avLst/>
          </a:prstGeom>
          <a:solidFill>
            <a:srgbClr val="C00000"/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895350" y="609600"/>
            <a:ext cx="723900" cy="114300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097" name="Rectangle 87"/>
          <p:cNvSpPr>
            <a:spLocks noChangeArrowheads="1"/>
          </p:cNvSpPr>
          <p:nvPr/>
        </p:nvSpPr>
        <p:spPr bwMode="auto">
          <a:xfrm>
            <a:off x="0" y="0"/>
            <a:ext cx="91440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sv-SE" sz="2800" b="1" dirty="0">
                <a:latin typeface="Comic Sans MS" pitchFamily="66" charset="0"/>
              </a:rPr>
              <a:t>Example Mass Spectrometry Data</a:t>
            </a:r>
          </a:p>
        </p:txBody>
      </p:sp>
      <p:sp>
        <p:nvSpPr>
          <p:cNvPr id="3098" name="Line 88"/>
          <p:cNvSpPr>
            <a:spLocks noChangeShapeType="1"/>
          </p:cNvSpPr>
          <p:nvPr/>
        </p:nvSpPr>
        <p:spPr bwMode="auto">
          <a:xfrm>
            <a:off x="609600" y="685800"/>
            <a:ext cx="7924800" cy="0"/>
          </a:xfrm>
          <a:prstGeom prst="line">
            <a:avLst/>
          </a:prstGeom>
          <a:noFill/>
          <a:ln w="31750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3" cstate="print"/>
          <a:srcRect l="27239" t="12155" r="26573" b="8287"/>
          <a:stretch>
            <a:fillRect/>
          </a:stretch>
        </p:blipFill>
        <p:spPr bwMode="auto">
          <a:xfrm>
            <a:off x="1708150" y="838200"/>
            <a:ext cx="5530850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87"/>
          <p:cNvSpPr>
            <a:spLocks noChangeArrowheads="1"/>
          </p:cNvSpPr>
          <p:nvPr/>
        </p:nvSpPr>
        <p:spPr bwMode="auto">
          <a:xfrm>
            <a:off x="1600200" y="6019800"/>
            <a:ext cx="60198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sv-SE" sz="2400" b="1" dirty="0">
                <a:latin typeface="Comic Sans MS" pitchFamily="66" charset="0"/>
              </a:rPr>
              <a:t>Peptide intensity vs m/z </a:t>
            </a:r>
          </a:p>
        </p:txBody>
      </p:sp>
      <p:sp>
        <p:nvSpPr>
          <p:cNvPr id="7" name="Rectangle 87"/>
          <p:cNvSpPr>
            <a:spLocks noChangeArrowheads="1"/>
          </p:cNvSpPr>
          <p:nvPr/>
        </p:nvSpPr>
        <p:spPr bwMode="auto">
          <a:xfrm>
            <a:off x="2842260" y="2743200"/>
            <a:ext cx="60198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sv-SE" dirty="0">
                <a:latin typeface="Comic Sans MS" pitchFamily="66" charset="0"/>
              </a:rPr>
              <a:t>3+ of LGEHNIDVLEGNEQFINAAK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4256049" y="3211551"/>
            <a:ext cx="0" cy="609600"/>
          </a:xfrm>
          <a:prstGeom prst="straightConnector1">
            <a:avLst/>
          </a:prstGeom>
          <a:ln w="57150">
            <a:solidFill>
              <a:srgbClr val="D93238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4" cstate="print"/>
          <a:srcRect l="47631" t="11326" r="851" b="22376"/>
          <a:stretch>
            <a:fillRect/>
          </a:stretch>
        </p:blipFill>
        <p:spPr bwMode="auto">
          <a:xfrm>
            <a:off x="6477000" y="990600"/>
            <a:ext cx="1905000" cy="1313793"/>
          </a:xfrm>
          <a:prstGeom prst="rect">
            <a:avLst/>
          </a:prstGeom>
          <a:noFill/>
          <a:ln w="28575">
            <a:solidFill>
              <a:srgbClr val="D93238"/>
            </a:solidFill>
            <a:miter lim="800000"/>
            <a:headEnd/>
            <a:tailEnd/>
          </a:ln>
        </p:spPr>
      </p:pic>
      <p:sp>
        <p:nvSpPr>
          <p:cNvPr id="11" name="Oval 10"/>
          <p:cNvSpPr/>
          <p:nvPr/>
        </p:nvSpPr>
        <p:spPr>
          <a:xfrm>
            <a:off x="7554951" y="1905000"/>
            <a:ext cx="152400" cy="152400"/>
          </a:xfrm>
          <a:prstGeom prst="ellipse">
            <a:avLst/>
          </a:prstGeom>
          <a:solidFill>
            <a:srgbClr val="C00000"/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7" name="Rectangle 87"/>
          <p:cNvSpPr>
            <a:spLocks noChangeArrowheads="1"/>
          </p:cNvSpPr>
          <p:nvPr/>
        </p:nvSpPr>
        <p:spPr bwMode="auto">
          <a:xfrm>
            <a:off x="0" y="0"/>
            <a:ext cx="91440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sv-SE" sz="2800" b="1" dirty="0">
                <a:latin typeface="Comic Sans MS" pitchFamily="66" charset="0"/>
              </a:rPr>
              <a:t>Example Mass Spectrometry Data</a:t>
            </a:r>
          </a:p>
        </p:txBody>
      </p:sp>
      <p:sp>
        <p:nvSpPr>
          <p:cNvPr id="3098" name="Line 88"/>
          <p:cNvSpPr>
            <a:spLocks noChangeShapeType="1"/>
          </p:cNvSpPr>
          <p:nvPr/>
        </p:nvSpPr>
        <p:spPr bwMode="auto">
          <a:xfrm>
            <a:off x="609600" y="685800"/>
            <a:ext cx="7924800" cy="0"/>
          </a:xfrm>
          <a:prstGeom prst="line">
            <a:avLst/>
          </a:prstGeom>
          <a:noFill/>
          <a:ln w="31750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3" cstate="print"/>
          <a:srcRect l="27239" t="12155" r="26573" b="7182"/>
          <a:stretch>
            <a:fillRect/>
          </a:stretch>
        </p:blipFill>
        <p:spPr bwMode="auto">
          <a:xfrm>
            <a:off x="1600200" y="762000"/>
            <a:ext cx="5943600" cy="556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87"/>
          <p:cNvSpPr>
            <a:spLocks noChangeArrowheads="1"/>
          </p:cNvSpPr>
          <p:nvPr/>
        </p:nvSpPr>
        <p:spPr bwMode="auto">
          <a:xfrm>
            <a:off x="1600200" y="6172200"/>
            <a:ext cx="60198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sv-SE" sz="2400" b="1" dirty="0">
                <a:latin typeface="Comic Sans MS" pitchFamily="66" charset="0"/>
              </a:rPr>
              <a:t>Peptide intensity vs m/z </a:t>
            </a:r>
          </a:p>
        </p:txBody>
      </p:sp>
      <p:sp>
        <p:nvSpPr>
          <p:cNvPr id="7" name="Rectangle 87"/>
          <p:cNvSpPr>
            <a:spLocks noChangeArrowheads="1"/>
          </p:cNvSpPr>
          <p:nvPr/>
        </p:nvSpPr>
        <p:spPr bwMode="auto">
          <a:xfrm>
            <a:off x="-1143000" y="1447800"/>
            <a:ext cx="60198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sv-SE" dirty="0">
                <a:latin typeface="Comic Sans MS" pitchFamily="66" charset="0"/>
              </a:rPr>
              <a:t>3+ of LGEHNIDVLEGNEQFINAAK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3276600" y="1524000"/>
            <a:ext cx="457200" cy="0"/>
          </a:xfrm>
          <a:prstGeom prst="straightConnector1">
            <a:avLst/>
          </a:prstGeom>
          <a:ln w="57150">
            <a:solidFill>
              <a:srgbClr val="D93238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4" cstate="print"/>
          <a:srcRect l="47631" t="11326" r="851" b="22376"/>
          <a:stretch>
            <a:fillRect/>
          </a:stretch>
        </p:blipFill>
        <p:spPr bwMode="auto">
          <a:xfrm>
            <a:off x="6477000" y="990600"/>
            <a:ext cx="1905000" cy="1313793"/>
          </a:xfrm>
          <a:prstGeom prst="rect">
            <a:avLst/>
          </a:prstGeom>
          <a:noFill/>
          <a:ln w="28575">
            <a:solidFill>
              <a:srgbClr val="D93238"/>
            </a:solidFill>
            <a:miter lim="800000"/>
            <a:headEnd/>
            <a:tailEnd/>
          </a:ln>
        </p:spPr>
      </p:pic>
      <p:sp>
        <p:nvSpPr>
          <p:cNvPr id="10" name="Oval 9"/>
          <p:cNvSpPr/>
          <p:nvPr/>
        </p:nvSpPr>
        <p:spPr>
          <a:xfrm>
            <a:off x="7554951" y="1905000"/>
            <a:ext cx="152400" cy="152400"/>
          </a:xfrm>
          <a:prstGeom prst="ellipse">
            <a:avLst/>
          </a:prstGeom>
          <a:solidFill>
            <a:srgbClr val="C00000"/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6823710" y="3627120"/>
            <a:ext cx="0" cy="533400"/>
          </a:xfrm>
          <a:prstGeom prst="straightConnector1">
            <a:avLst/>
          </a:prstGeom>
          <a:ln w="57150">
            <a:solidFill>
              <a:srgbClr val="D93238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895350" y="609600"/>
            <a:ext cx="723900" cy="114300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097" name="Rectangle 87"/>
          <p:cNvSpPr>
            <a:spLocks noChangeArrowheads="1"/>
          </p:cNvSpPr>
          <p:nvPr/>
        </p:nvSpPr>
        <p:spPr bwMode="auto">
          <a:xfrm>
            <a:off x="0" y="0"/>
            <a:ext cx="91440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sv-SE" sz="2800" b="1" dirty="0">
                <a:latin typeface="Comic Sans MS" pitchFamily="66" charset="0"/>
              </a:rPr>
              <a:t>Example Mass Spectrometry Data</a:t>
            </a:r>
          </a:p>
        </p:txBody>
      </p:sp>
      <p:sp>
        <p:nvSpPr>
          <p:cNvPr id="3098" name="Line 88"/>
          <p:cNvSpPr>
            <a:spLocks noChangeShapeType="1"/>
          </p:cNvSpPr>
          <p:nvPr/>
        </p:nvSpPr>
        <p:spPr bwMode="auto">
          <a:xfrm>
            <a:off x="609600" y="685800"/>
            <a:ext cx="7924800" cy="0"/>
          </a:xfrm>
          <a:prstGeom prst="line">
            <a:avLst/>
          </a:prstGeom>
          <a:noFill/>
          <a:ln w="31750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3" cstate="print"/>
          <a:srcRect l="15427" t="12155" r="33884" b="22652"/>
          <a:stretch>
            <a:fillRect/>
          </a:stretch>
        </p:blipFill>
        <p:spPr bwMode="auto">
          <a:xfrm>
            <a:off x="5105400" y="3581400"/>
            <a:ext cx="3124200" cy="26714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9155" name="Picture 3"/>
          <p:cNvPicPr>
            <a:picLocks noChangeAspect="1" noChangeArrowheads="1"/>
          </p:cNvPicPr>
          <p:nvPr/>
        </p:nvPicPr>
        <p:blipFill>
          <a:blip r:embed="rId4" cstate="print"/>
          <a:srcRect l="21741" t="11326" r="31833" b="22376"/>
          <a:stretch>
            <a:fillRect/>
          </a:stretch>
        </p:blipFill>
        <p:spPr bwMode="auto">
          <a:xfrm>
            <a:off x="5105400" y="864705"/>
            <a:ext cx="3124200" cy="27166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52400" y="1524000"/>
            <a:ext cx="4499057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8" name="Straight Arrow Connector 7"/>
          <p:cNvCxnSpPr/>
          <p:nvPr/>
        </p:nvCxnSpPr>
        <p:spPr>
          <a:xfrm>
            <a:off x="4191000" y="4495800"/>
            <a:ext cx="2590800" cy="0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1905000" y="2895600"/>
            <a:ext cx="4343400" cy="0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87"/>
          <p:cNvSpPr>
            <a:spLocks noChangeArrowheads="1"/>
          </p:cNvSpPr>
          <p:nvPr/>
        </p:nvSpPr>
        <p:spPr bwMode="auto">
          <a:xfrm>
            <a:off x="-685800" y="5562600"/>
            <a:ext cx="60198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sv-SE" sz="2400" b="1" dirty="0">
                <a:latin typeface="Comic Sans MS" pitchFamily="66" charset="0"/>
              </a:rPr>
              <a:t>Peptide intensity vs m/z 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780907" y="6248400"/>
            <a:ext cx="40158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sv-SE" sz="2400" b="1" dirty="0">
                <a:latin typeface="Comic Sans MS" pitchFamily="66" charset="0"/>
              </a:rPr>
              <a:t>Peptide intensity vs time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76200"/>
            <a:ext cx="9144000" cy="1277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algn="ctr" eaLnBrk="1" hangingPunct="1">
              <a:lnSpc>
                <a:spcPct val="95000"/>
              </a:lnSpc>
            </a:pPr>
            <a:r>
              <a:rPr lang="en-US" sz="2800" b="1" dirty="0">
                <a:latin typeface="Comic Sans MS" pitchFamily="66" charset="0"/>
              </a:rPr>
              <a:t>Protein Identification</a:t>
            </a:r>
          </a:p>
          <a:p>
            <a:pPr algn="ctr" eaLnBrk="1" hangingPunct="1">
              <a:lnSpc>
                <a:spcPct val="95000"/>
              </a:lnSpc>
            </a:pPr>
            <a:r>
              <a:rPr lang="en-US" sz="2800" b="1" dirty="0">
                <a:latin typeface="Comic Sans MS" pitchFamily="66" charset="0"/>
              </a:rPr>
              <a:t>by Mass Spectrometry</a:t>
            </a:r>
          </a:p>
        </p:txBody>
      </p:sp>
      <p:sp>
        <p:nvSpPr>
          <p:cNvPr id="4" name="Line 88"/>
          <p:cNvSpPr>
            <a:spLocks noChangeShapeType="1"/>
          </p:cNvSpPr>
          <p:nvPr/>
        </p:nvSpPr>
        <p:spPr bwMode="auto">
          <a:xfrm>
            <a:off x="609600" y="914400"/>
            <a:ext cx="7924800" cy="0"/>
          </a:xfrm>
          <a:prstGeom prst="line">
            <a:avLst/>
          </a:prstGeom>
          <a:noFill/>
          <a:ln w="31750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3289300" y="3614737"/>
            <a:ext cx="2286000" cy="10715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55" name="Straight Connector 54"/>
          <p:cNvCxnSpPr/>
          <p:nvPr/>
        </p:nvCxnSpPr>
        <p:spPr>
          <a:xfrm rot="5400000">
            <a:off x="3144044" y="4329906"/>
            <a:ext cx="714375" cy="158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rot="16200000" flipH="1">
            <a:off x="3895725" y="4508500"/>
            <a:ext cx="35877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rot="5400000">
            <a:off x="3895726" y="4579937"/>
            <a:ext cx="214312" cy="158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7"/>
          <p:cNvSpPr txBox="1">
            <a:spLocks noChangeArrowheads="1"/>
          </p:cNvSpPr>
          <p:nvPr/>
        </p:nvSpPr>
        <p:spPr bwMode="auto">
          <a:xfrm>
            <a:off x="5715000" y="3787914"/>
            <a:ext cx="1837362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2000" b="1" dirty="0"/>
              <a:t>Mass</a:t>
            </a:r>
          </a:p>
          <a:p>
            <a:pPr algn="ctr"/>
            <a:r>
              <a:rPr lang="en-US" sz="2000" b="1" dirty="0"/>
              <a:t>Spectrometry</a:t>
            </a:r>
          </a:p>
        </p:txBody>
      </p:sp>
      <p:cxnSp>
        <p:nvCxnSpPr>
          <p:cNvPr id="59" name="Straight Connector 58"/>
          <p:cNvCxnSpPr/>
          <p:nvPr/>
        </p:nvCxnSpPr>
        <p:spPr>
          <a:xfrm rot="5400000">
            <a:off x="4074319" y="4399756"/>
            <a:ext cx="571500" cy="158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rot="5400000">
            <a:off x="4574381" y="4471194"/>
            <a:ext cx="428625" cy="158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rot="5400000">
            <a:off x="4111625" y="4578350"/>
            <a:ext cx="214313" cy="158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rot="5400000">
            <a:off x="3823494" y="4221956"/>
            <a:ext cx="930275" cy="158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 rot="5400000">
            <a:off x="4360069" y="4401344"/>
            <a:ext cx="573087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 rot="5400000">
            <a:off x="4467226" y="4579937"/>
            <a:ext cx="214312" cy="158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 rot="5400000">
            <a:off x="4574381" y="4328319"/>
            <a:ext cx="714375" cy="158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rot="5400000">
            <a:off x="5145881" y="4471194"/>
            <a:ext cx="428625" cy="158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rot="5400000">
            <a:off x="5003006" y="4614069"/>
            <a:ext cx="142875" cy="158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>
          <a:xfrm>
            <a:off x="4506913" y="2933700"/>
            <a:ext cx="0" cy="6096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7"/>
          <p:cNvSpPr txBox="1">
            <a:spLocks noChangeArrowheads="1"/>
          </p:cNvSpPr>
          <p:nvPr/>
        </p:nvSpPr>
        <p:spPr bwMode="auto">
          <a:xfrm>
            <a:off x="4109066" y="4632067"/>
            <a:ext cx="60625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Comic Sans MS" pitchFamily="66" charset="0"/>
              </a:rPr>
              <a:t>m/z</a:t>
            </a:r>
          </a:p>
        </p:txBody>
      </p:sp>
      <p:sp>
        <p:nvSpPr>
          <p:cNvPr id="70" name="TextBox 7"/>
          <p:cNvSpPr txBox="1">
            <a:spLocks noChangeArrowheads="1"/>
          </p:cNvSpPr>
          <p:nvPr/>
        </p:nvSpPr>
        <p:spPr bwMode="auto">
          <a:xfrm rot="-5400000">
            <a:off x="2591471" y="3959565"/>
            <a:ext cx="114165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Comic Sans MS" pitchFamily="66" charset="0"/>
              </a:rPr>
              <a:t>intensity</a:t>
            </a:r>
          </a:p>
        </p:txBody>
      </p:sp>
      <p:cxnSp>
        <p:nvCxnSpPr>
          <p:cNvPr id="71" name="Straight Arrow Connector 70"/>
          <p:cNvCxnSpPr/>
          <p:nvPr/>
        </p:nvCxnSpPr>
        <p:spPr>
          <a:xfrm flipH="1">
            <a:off x="3948114" y="5013067"/>
            <a:ext cx="941386" cy="0"/>
          </a:xfrm>
          <a:prstGeom prst="straightConnector1">
            <a:avLst/>
          </a:prstGeom>
          <a:ln w="38100">
            <a:solidFill>
              <a:srgbClr val="C0000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"/>
          <p:cNvSpPr txBox="1">
            <a:spLocks noChangeArrowheads="1"/>
          </p:cNvSpPr>
          <p:nvPr/>
        </p:nvSpPr>
        <p:spPr bwMode="auto">
          <a:xfrm>
            <a:off x="3695320" y="5050135"/>
            <a:ext cx="141256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2400" b="1" dirty="0">
                <a:latin typeface="Comic Sans MS" pitchFamily="66" charset="0"/>
              </a:rPr>
              <a:t>Identity</a:t>
            </a:r>
          </a:p>
        </p:txBody>
      </p:sp>
      <p:pic>
        <p:nvPicPr>
          <p:cNvPr id="75" name="Picture 74" descr="tumor-17.jpg"/>
          <p:cNvPicPr>
            <a:picLocks noChangeAspect="1"/>
          </p:cNvPicPr>
          <p:nvPr/>
        </p:nvPicPr>
        <p:blipFill>
          <a:blip r:embed="rId3" cstate="print"/>
          <a:srcRect l="11161" t="5357"/>
          <a:stretch>
            <a:fillRect/>
          </a:stretch>
        </p:blipFill>
        <p:spPr>
          <a:xfrm>
            <a:off x="3689867" y="2003292"/>
            <a:ext cx="685799" cy="547951"/>
          </a:xfrm>
          <a:prstGeom prst="rect">
            <a:avLst/>
          </a:prstGeom>
          <a:ln w="57150">
            <a:solidFill>
              <a:srgbClr val="C00000"/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6" name="Picture 75" descr="tumor-17.jpg"/>
          <p:cNvPicPr>
            <a:picLocks noChangeAspect="1"/>
          </p:cNvPicPr>
          <p:nvPr/>
        </p:nvPicPr>
        <p:blipFill>
          <a:blip r:embed="rId3" cstate="print"/>
          <a:srcRect l="11161" t="5357"/>
          <a:stretch>
            <a:fillRect/>
          </a:stretch>
        </p:blipFill>
        <p:spPr>
          <a:xfrm>
            <a:off x="4703763" y="2003292"/>
            <a:ext cx="685799" cy="547951"/>
          </a:xfrm>
          <a:prstGeom prst="rect">
            <a:avLst/>
          </a:prstGeom>
          <a:ln w="57150">
            <a:solidFill>
              <a:srgbClr val="0070C0"/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7" name="TextBox 7"/>
          <p:cNvSpPr txBox="1">
            <a:spLocks noChangeArrowheads="1"/>
          </p:cNvSpPr>
          <p:nvPr/>
        </p:nvSpPr>
        <p:spPr bwMode="auto">
          <a:xfrm>
            <a:off x="3886200" y="1447800"/>
            <a:ext cx="123944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b="1" dirty="0"/>
              <a:t>Samples</a:t>
            </a:r>
          </a:p>
        </p:txBody>
      </p:sp>
      <p:cxnSp>
        <p:nvCxnSpPr>
          <p:cNvPr id="78" name="Straight Connector 77"/>
          <p:cNvCxnSpPr/>
          <p:nvPr/>
        </p:nvCxnSpPr>
        <p:spPr>
          <a:xfrm flipH="1">
            <a:off x="3602039" y="4257675"/>
            <a:ext cx="1587" cy="44291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 rot="5400000">
            <a:off x="3131344" y="4329906"/>
            <a:ext cx="714375" cy="1587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 flipH="1">
            <a:off x="3589339" y="4257675"/>
            <a:ext cx="1587" cy="442912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7"/>
          <p:cNvSpPr txBox="1">
            <a:spLocks noChangeArrowheads="1"/>
          </p:cNvSpPr>
          <p:nvPr/>
        </p:nvSpPr>
        <p:spPr bwMode="auto">
          <a:xfrm>
            <a:off x="4614863" y="3001902"/>
            <a:ext cx="1253869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b="1" dirty="0"/>
              <a:t>Peptides</a:t>
            </a:r>
          </a:p>
        </p:txBody>
      </p:sp>
    </p:spTree>
    <p:extLst>
      <p:ext uri="{BB962C8B-B14F-4D97-AF65-F5344CB8AC3E}">
        <p14:creationId xmlns:p14="http://schemas.microsoft.com/office/powerpoint/2010/main" val="18288158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Box 7"/>
          <p:cNvSpPr txBox="1">
            <a:spLocks noChangeArrowheads="1"/>
          </p:cNvSpPr>
          <p:nvPr/>
        </p:nvSpPr>
        <p:spPr bwMode="auto">
          <a:xfrm>
            <a:off x="2568575" y="4322763"/>
            <a:ext cx="1360488" cy="522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b="1"/>
              <a:t>MS/MS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714500" y="5210175"/>
            <a:ext cx="2286000" cy="10715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 rot="5400000">
            <a:off x="1785144" y="5925344"/>
            <a:ext cx="714375" cy="158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rot="16200000" flipH="1">
            <a:off x="2320925" y="6103938"/>
            <a:ext cx="35877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rot="5400000">
            <a:off x="2320926" y="6175375"/>
            <a:ext cx="214312" cy="158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99" name="TextBox 37"/>
          <p:cNvSpPr txBox="1">
            <a:spLocks noChangeArrowheads="1"/>
          </p:cNvSpPr>
          <p:nvPr/>
        </p:nvSpPr>
        <p:spPr bwMode="auto">
          <a:xfrm>
            <a:off x="1285875" y="1920875"/>
            <a:ext cx="2462213" cy="954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2800" b="1"/>
              <a:t>Lysis</a:t>
            </a:r>
          </a:p>
          <a:p>
            <a:pPr algn="ctr"/>
            <a:r>
              <a:rPr lang="en-US" sz="2800" b="1"/>
              <a:t>Fractionation</a:t>
            </a:r>
          </a:p>
        </p:txBody>
      </p:sp>
      <p:sp>
        <p:nvSpPr>
          <p:cNvPr id="8200" name="Text Box 10"/>
          <p:cNvSpPr txBox="1">
            <a:spLocks noChangeArrowheads="1"/>
          </p:cNvSpPr>
          <p:nvPr/>
        </p:nvSpPr>
        <p:spPr bwMode="auto">
          <a:xfrm>
            <a:off x="1764084" y="0"/>
            <a:ext cx="563647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2800" b="1" dirty="0">
                <a:latin typeface="Comic Sans MS" pitchFamily="66" charset="0"/>
              </a:rPr>
              <a:t>Tandem MS – Database Search</a:t>
            </a:r>
          </a:p>
        </p:txBody>
      </p:sp>
      <p:sp>
        <p:nvSpPr>
          <p:cNvPr id="8201" name="TextBox 7"/>
          <p:cNvSpPr txBox="1">
            <a:spLocks noChangeArrowheads="1"/>
          </p:cNvSpPr>
          <p:nvPr/>
        </p:nvSpPr>
        <p:spPr bwMode="auto">
          <a:xfrm>
            <a:off x="2857500" y="5138738"/>
            <a:ext cx="1192213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1"/>
              <a:t>MS/MS</a:t>
            </a:r>
          </a:p>
        </p:txBody>
      </p:sp>
      <p:cxnSp>
        <p:nvCxnSpPr>
          <p:cNvPr id="36" name="Straight Connector 35"/>
          <p:cNvCxnSpPr/>
          <p:nvPr/>
        </p:nvCxnSpPr>
        <p:spPr>
          <a:xfrm rot="5400000">
            <a:off x="2499519" y="5995194"/>
            <a:ext cx="571500" cy="158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rot="5400000">
            <a:off x="2999581" y="6066632"/>
            <a:ext cx="428625" cy="158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rot="5400000">
            <a:off x="2536825" y="6173788"/>
            <a:ext cx="214313" cy="158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rot="5400000">
            <a:off x="2248694" y="5817394"/>
            <a:ext cx="930275" cy="158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rot="5400000">
            <a:off x="2785269" y="5996782"/>
            <a:ext cx="573087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rot="5400000">
            <a:off x="2892426" y="6175375"/>
            <a:ext cx="214312" cy="158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rot="5400000">
            <a:off x="2999581" y="5923757"/>
            <a:ext cx="714375" cy="158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rot="5400000">
            <a:off x="3571081" y="6066632"/>
            <a:ext cx="428625" cy="158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rot="5400000">
            <a:off x="3428206" y="6209507"/>
            <a:ext cx="142875" cy="158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11" name="TextBox 7"/>
          <p:cNvSpPr txBox="1">
            <a:spLocks noChangeArrowheads="1"/>
          </p:cNvSpPr>
          <p:nvPr/>
        </p:nvSpPr>
        <p:spPr bwMode="auto">
          <a:xfrm>
            <a:off x="3535363" y="2857500"/>
            <a:ext cx="1822450" cy="52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b="1"/>
              <a:t>Digestion</a:t>
            </a:r>
          </a:p>
        </p:txBody>
      </p:sp>
      <p:sp>
        <p:nvSpPr>
          <p:cNvPr id="8212" name="TextBox 24"/>
          <p:cNvSpPr txBox="1">
            <a:spLocks noChangeArrowheads="1"/>
          </p:cNvSpPr>
          <p:nvPr/>
        </p:nvSpPr>
        <p:spPr bwMode="auto">
          <a:xfrm>
            <a:off x="4949825" y="1074738"/>
            <a:ext cx="1882775" cy="758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lnSpc>
                <a:spcPts val="2600"/>
              </a:lnSpc>
            </a:pPr>
            <a:r>
              <a:rPr lang="en-US" sz="2800" b="1">
                <a:cs typeface="Arial" charset="0"/>
              </a:rPr>
              <a:t>Sequence</a:t>
            </a:r>
          </a:p>
          <a:p>
            <a:pPr algn="ctr">
              <a:lnSpc>
                <a:spcPts val="2600"/>
              </a:lnSpc>
            </a:pPr>
            <a:r>
              <a:rPr lang="en-US" sz="2800" b="1">
                <a:cs typeface="Arial" charset="0"/>
              </a:rPr>
              <a:t>DB</a:t>
            </a:r>
          </a:p>
        </p:txBody>
      </p:sp>
      <p:sp>
        <p:nvSpPr>
          <p:cNvPr id="8213" name="TextBox 7"/>
          <p:cNvSpPr txBox="1">
            <a:spLocks noChangeArrowheads="1"/>
          </p:cNvSpPr>
          <p:nvPr/>
        </p:nvSpPr>
        <p:spPr bwMode="auto">
          <a:xfrm>
            <a:off x="4808538" y="4432300"/>
            <a:ext cx="2381250" cy="758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lnSpc>
                <a:spcPts val="2600"/>
              </a:lnSpc>
            </a:pPr>
            <a:r>
              <a:rPr lang="en-US" sz="2800" b="1"/>
              <a:t>All Fragment</a:t>
            </a:r>
          </a:p>
          <a:p>
            <a:pPr algn="ctr">
              <a:lnSpc>
                <a:spcPts val="2600"/>
              </a:lnSpc>
            </a:pPr>
            <a:r>
              <a:rPr lang="en-US" sz="2800" b="1"/>
              <a:t>Masses</a:t>
            </a:r>
          </a:p>
        </p:txBody>
      </p:sp>
      <p:cxnSp>
        <p:nvCxnSpPr>
          <p:cNvPr id="89" name="Straight Arrow Connector 88"/>
          <p:cNvCxnSpPr/>
          <p:nvPr/>
        </p:nvCxnSpPr>
        <p:spPr>
          <a:xfrm rot="16200000" flipH="1">
            <a:off x="4927600" y="1987550"/>
            <a:ext cx="43180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15" name="TextBox 7"/>
          <p:cNvSpPr txBox="1">
            <a:spLocks noChangeArrowheads="1"/>
          </p:cNvSpPr>
          <p:nvPr/>
        </p:nvSpPr>
        <p:spPr bwMode="auto">
          <a:xfrm>
            <a:off x="4868863" y="2109788"/>
            <a:ext cx="2260600" cy="522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2800" b="1"/>
              <a:t>Pick Protein</a:t>
            </a:r>
          </a:p>
        </p:txBody>
      </p:sp>
      <p:sp>
        <p:nvSpPr>
          <p:cNvPr id="91" name="Oval 90"/>
          <p:cNvSpPr/>
          <p:nvPr/>
        </p:nvSpPr>
        <p:spPr>
          <a:xfrm>
            <a:off x="3500438" y="1065213"/>
            <a:ext cx="285750" cy="35718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92" name="Oval 91"/>
          <p:cNvSpPr/>
          <p:nvPr/>
        </p:nvSpPr>
        <p:spPr>
          <a:xfrm>
            <a:off x="2643188" y="708025"/>
            <a:ext cx="1643062" cy="107156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93" name="Straight Arrow Connector 92"/>
          <p:cNvCxnSpPr/>
          <p:nvPr/>
        </p:nvCxnSpPr>
        <p:spPr>
          <a:xfrm rot="16200000" flipH="1">
            <a:off x="3137694" y="2410619"/>
            <a:ext cx="1154112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/>
          <p:cNvCxnSpPr/>
          <p:nvPr/>
        </p:nvCxnSpPr>
        <p:spPr>
          <a:xfrm rot="5400000">
            <a:off x="4200525" y="6135688"/>
            <a:ext cx="53975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/>
          <p:cNvCxnSpPr/>
          <p:nvPr/>
        </p:nvCxnSpPr>
        <p:spPr>
          <a:xfrm rot="10800000">
            <a:off x="4572000" y="5854700"/>
            <a:ext cx="357188" cy="158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/>
          <p:nvPr/>
        </p:nvCxnSpPr>
        <p:spPr>
          <a:xfrm>
            <a:off x="4000500" y="5854700"/>
            <a:ext cx="357188" cy="158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22" name="TextBox 7"/>
          <p:cNvSpPr txBox="1">
            <a:spLocks noChangeArrowheads="1"/>
          </p:cNvSpPr>
          <p:nvPr/>
        </p:nvSpPr>
        <p:spPr bwMode="auto">
          <a:xfrm>
            <a:off x="1403350" y="6334125"/>
            <a:ext cx="616902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2800" b="1"/>
              <a:t>Compare, Score, Test Significance </a:t>
            </a:r>
          </a:p>
        </p:txBody>
      </p:sp>
      <p:cxnSp>
        <p:nvCxnSpPr>
          <p:cNvPr id="100" name="Straight Arrow Connector 99"/>
          <p:cNvCxnSpPr/>
          <p:nvPr/>
        </p:nvCxnSpPr>
        <p:spPr>
          <a:xfrm>
            <a:off x="7358063" y="6640513"/>
            <a:ext cx="1285875" cy="1587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/>
          <p:nvPr/>
        </p:nvCxnSpPr>
        <p:spPr>
          <a:xfrm rot="5400000" flipH="1" flipV="1">
            <a:off x="6452394" y="4488656"/>
            <a:ext cx="4343400" cy="158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/>
          <p:nvPr/>
        </p:nvCxnSpPr>
        <p:spPr>
          <a:xfrm rot="10800000" flipV="1">
            <a:off x="7042150" y="2354263"/>
            <a:ext cx="1571625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26" name="TextBox 7"/>
          <p:cNvSpPr txBox="1">
            <a:spLocks noChangeArrowheads="1"/>
          </p:cNvSpPr>
          <p:nvPr/>
        </p:nvSpPr>
        <p:spPr bwMode="auto">
          <a:xfrm rot="5400000">
            <a:off x="6892132" y="4256881"/>
            <a:ext cx="3979862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2800" b="1"/>
              <a:t>Repeat for all proteins</a:t>
            </a:r>
          </a:p>
        </p:txBody>
      </p:sp>
      <p:cxnSp>
        <p:nvCxnSpPr>
          <p:cNvPr id="109" name="Straight Arrow Connector 108"/>
          <p:cNvCxnSpPr/>
          <p:nvPr/>
        </p:nvCxnSpPr>
        <p:spPr>
          <a:xfrm rot="10800000">
            <a:off x="4286250" y="5854700"/>
            <a:ext cx="357188" cy="1588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 rot="16200000" flipH="1">
            <a:off x="4927600" y="2773363"/>
            <a:ext cx="43180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 rot="16200000" flipH="1">
            <a:off x="4927600" y="3489325"/>
            <a:ext cx="43180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 rot="16200000" flipH="1">
            <a:off x="4927600" y="4964113"/>
            <a:ext cx="43180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 rot="16200000" flipH="1">
            <a:off x="3498850" y="3489325"/>
            <a:ext cx="43180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/>
          <p:nvPr/>
        </p:nvCxnSpPr>
        <p:spPr>
          <a:xfrm rot="16200000" flipH="1">
            <a:off x="3498850" y="4967288"/>
            <a:ext cx="43180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33" name="TextBox 7"/>
          <p:cNvSpPr txBox="1">
            <a:spLocks noChangeArrowheads="1"/>
          </p:cNvSpPr>
          <p:nvPr/>
        </p:nvSpPr>
        <p:spPr bwMode="auto">
          <a:xfrm>
            <a:off x="4857750" y="3595688"/>
            <a:ext cx="232092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2800" b="1"/>
              <a:t>Pick Peptide</a:t>
            </a:r>
          </a:p>
        </p:txBody>
      </p:sp>
      <p:cxnSp>
        <p:nvCxnSpPr>
          <p:cNvPr id="68" name="Straight Arrow Connector 67"/>
          <p:cNvCxnSpPr/>
          <p:nvPr/>
        </p:nvCxnSpPr>
        <p:spPr>
          <a:xfrm rot="16200000" flipH="1">
            <a:off x="4927600" y="4233863"/>
            <a:ext cx="43180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/>
          <p:nvPr/>
        </p:nvCxnSpPr>
        <p:spPr>
          <a:xfrm rot="16200000" flipH="1">
            <a:off x="3498850" y="4233863"/>
            <a:ext cx="43180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36" name="TextBox 7"/>
          <p:cNvSpPr txBox="1">
            <a:spLocks noChangeArrowheads="1"/>
          </p:cNvSpPr>
          <p:nvPr/>
        </p:nvSpPr>
        <p:spPr bwMode="auto">
          <a:xfrm>
            <a:off x="2606675" y="3595688"/>
            <a:ext cx="1322388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b="1"/>
              <a:t>LC-MS</a:t>
            </a:r>
          </a:p>
        </p:txBody>
      </p:sp>
      <p:cxnSp>
        <p:nvCxnSpPr>
          <p:cNvPr id="87" name="Straight Arrow Connector 86"/>
          <p:cNvCxnSpPr/>
          <p:nvPr/>
        </p:nvCxnSpPr>
        <p:spPr>
          <a:xfrm rot="10800000">
            <a:off x="7104063" y="3903663"/>
            <a:ext cx="357187" cy="1587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/>
          <p:nvPr/>
        </p:nvCxnSpPr>
        <p:spPr>
          <a:xfrm rot="5400000" flipH="1" flipV="1">
            <a:off x="6072981" y="5279232"/>
            <a:ext cx="2771775" cy="158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39" name="TextBox 7"/>
          <p:cNvSpPr txBox="1">
            <a:spLocks noChangeArrowheads="1"/>
          </p:cNvSpPr>
          <p:nvPr/>
        </p:nvSpPr>
        <p:spPr bwMode="auto">
          <a:xfrm rot="5400000">
            <a:off x="6769894" y="4872831"/>
            <a:ext cx="2162175" cy="760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lnSpc>
                <a:spcPts val="2600"/>
              </a:lnSpc>
            </a:pPr>
            <a:r>
              <a:rPr lang="en-US" sz="2800" b="1"/>
              <a:t>Repeat for</a:t>
            </a:r>
          </a:p>
          <a:p>
            <a:pPr algn="ctr">
              <a:lnSpc>
                <a:spcPts val="2600"/>
              </a:lnSpc>
            </a:pPr>
            <a:r>
              <a:rPr lang="en-US" sz="2800" b="1"/>
              <a:t>all peptides</a:t>
            </a:r>
          </a:p>
        </p:txBody>
      </p:sp>
      <p:sp>
        <p:nvSpPr>
          <p:cNvPr id="8240" name="Flowchart: Magnetic Disk 23"/>
          <p:cNvSpPr>
            <a:spLocks noChangeArrowheads="1"/>
          </p:cNvSpPr>
          <p:nvPr/>
        </p:nvSpPr>
        <p:spPr bwMode="auto">
          <a:xfrm>
            <a:off x="5072063" y="736600"/>
            <a:ext cx="1643062" cy="1071563"/>
          </a:xfrm>
          <a:prstGeom prst="flowChartMagneticDisk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sp>
        <p:nvSpPr>
          <p:cNvPr id="126" name="Rectangle 125"/>
          <p:cNvSpPr/>
          <p:nvPr/>
        </p:nvSpPr>
        <p:spPr>
          <a:xfrm>
            <a:off x="4929188" y="5200650"/>
            <a:ext cx="2286000" cy="10715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127" name="Straight Connector 126"/>
          <p:cNvCxnSpPr/>
          <p:nvPr/>
        </p:nvCxnSpPr>
        <p:spPr>
          <a:xfrm rot="5400000">
            <a:off x="4892675" y="5807075"/>
            <a:ext cx="928688" cy="158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/>
          <p:cNvCxnSpPr/>
          <p:nvPr/>
        </p:nvCxnSpPr>
        <p:spPr>
          <a:xfrm rot="16200000" flipH="1">
            <a:off x="5250656" y="5809457"/>
            <a:ext cx="928687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/>
          <p:cNvCxnSpPr/>
          <p:nvPr/>
        </p:nvCxnSpPr>
        <p:spPr>
          <a:xfrm rot="5400000">
            <a:off x="5178425" y="5808663"/>
            <a:ext cx="928687" cy="158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/>
          <p:cNvCxnSpPr/>
          <p:nvPr/>
        </p:nvCxnSpPr>
        <p:spPr>
          <a:xfrm rot="5400000">
            <a:off x="5535613" y="5807075"/>
            <a:ext cx="928688" cy="158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/>
          <p:cNvCxnSpPr/>
          <p:nvPr/>
        </p:nvCxnSpPr>
        <p:spPr>
          <a:xfrm rot="5400000">
            <a:off x="5964238" y="5807075"/>
            <a:ext cx="928688" cy="158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/>
          <p:cNvCxnSpPr/>
          <p:nvPr/>
        </p:nvCxnSpPr>
        <p:spPr>
          <a:xfrm rot="5400000">
            <a:off x="5394325" y="5807075"/>
            <a:ext cx="928688" cy="158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/>
          <p:cNvCxnSpPr/>
          <p:nvPr/>
        </p:nvCxnSpPr>
        <p:spPr>
          <a:xfrm rot="5400000">
            <a:off x="5464175" y="5807075"/>
            <a:ext cx="928688" cy="158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/>
          <p:cNvCxnSpPr/>
          <p:nvPr/>
        </p:nvCxnSpPr>
        <p:spPr>
          <a:xfrm rot="5400000">
            <a:off x="5822156" y="5807869"/>
            <a:ext cx="92868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/>
          <p:cNvCxnSpPr/>
          <p:nvPr/>
        </p:nvCxnSpPr>
        <p:spPr>
          <a:xfrm rot="5400000">
            <a:off x="5749925" y="5808663"/>
            <a:ext cx="928687" cy="158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/>
          <p:cNvCxnSpPr/>
          <p:nvPr/>
        </p:nvCxnSpPr>
        <p:spPr>
          <a:xfrm rot="5400000">
            <a:off x="6107113" y="5807075"/>
            <a:ext cx="928688" cy="158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/>
          <p:cNvCxnSpPr/>
          <p:nvPr/>
        </p:nvCxnSpPr>
        <p:spPr>
          <a:xfrm rot="5400000">
            <a:off x="6535738" y="5803900"/>
            <a:ext cx="928688" cy="158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/>
          <p:cNvCxnSpPr/>
          <p:nvPr/>
        </p:nvCxnSpPr>
        <p:spPr>
          <a:xfrm rot="5400000">
            <a:off x="6249988" y="5807075"/>
            <a:ext cx="928688" cy="158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54" name="Line 88"/>
          <p:cNvSpPr>
            <a:spLocks noChangeShapeType="1"/>
          </p:cNvSpPr>
          <p:nvPr/>
        </p:nvSpPr>
        <p:spPr bwMode="auto">
          <a:xfrm>
            <a:off x="609600" y="533400"/>
            <a:ext cx="7924800" cy="0"/>
          </a:xfrm>
          <a:prstGeom prst="line">
            <a:avLst/>
          </a:prstGeom>
          <a:noFill/>
          <a:ln w="31750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3786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12" grpId="0"/>
      <p:bldP spid="8213" grpId="0"/>
      <p:bldP spid="8215" grpId="0"/>
      <p:bldP spid="8222" grpId="0"/>
      <p:bldP spid="8226" grpId="0"/>
      <p:bldP spid="8233" grpId="0"/>
      <p:bldP spid="8239" grpId="0"/>
      <p:bldP spid="8240" grpId="0" animBg="1"/>
      <p:bldP spid="126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9" descr="Mass-accuracy-200Da-1ppm"/>
          <p:cNvPicPr>
            <a:picLocks noChangeAspect="1" noChangeArrowheads="1"/>
          </p:cNvPicPr>
          <p:nvPr/>
        </p:nvPicPr>
        <p:blipFill>
          <a:blip r:embed="rId3" cstate="print"/>
          <a:srcRect t="45873" b="30524"/>
          <a:stretch>
            <a:fillRect/>
          </a:stretch>
        </p:blipFill>
        <p:spPr bwMode="auto">
          <a:xfrm>
            <a:off x="468312" y="4189412"/>
            <a:ext cx="3597761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172" name="Text Box 4"/>
          <p:cNvSpPr txBox="1">
            <a:spLocks noChangeArrowheads="1"/>
          </p:cNvSpPr>
          <p:nvPr/>
        </p:nvSpPr>
        <p:spPr bwMode="auto">
          <a:xfrm>
            <a:off x="5986668" y="3867404"/>
            <a:ext cx="1736373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000000"/>
                </a:solidFill>
              </a:rPr>
              <a:t>S. </a:t>
            </a:r>
            <a:r>
              <a:rPr lang="en-US" sz="2000" b="1" dirty="0" err="1">
                <a:solidFill>
                  <a:srgbClr val="000000"/>
                </a:solidFill>
              </a:rPr>
              <a:t>cerevisiae</a:t>
            </a:r>
            <a:endParaRPr lang="en-US" sz="2000" b="1" dirty="0">
              <a:solidFill>
                <a:srgbClr val="000000"/>
              </a:solidFill>
            </a:endParaRPr>
          </a:p>
        </p:txBody>
      </p:sp>
      <p:sp>
        <p:nvSpPr>
          <p:cNvPr id="7173" name="Text Box 5"/>
          <p:cNvSpPr txBox="1">
            <a:spLocks noChangeArrowheads="1"/>
          </p:cNvSpPr>
          <p:nvPr/>
        </p:nvSpPr>
        <p:spPr bwMode="auto">
          <a:xfrm>
            <a:off x="6259512" y="762000"/>
            <a:ext cx="105509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000000"/>
                </a:solidFill>
              </a:rPr>
              <a:t>Human</a:t>
            </a:r>
          </a:p>
        </p:txBody>
      </p:sp>
      <p:pic>
        <p:nvPicPr>
          <p:cNvPr id="7174" name="Picture 6" descr="Mass-accuracy-human-detail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22812" y="1085910"/>
            <a:ext cx="3811588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6" name="Picture 8" descr="Mass-accuracy-yeast-detail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722812" y="4189412"/>
            <a:ext cx="3811588" cy="2287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7" name="Picture 9" descr="Mass-accuracy-200Da-1ppm"/>
          <p:cNvPicPr>
            <a:picLocks noChangeAspect="1" noChangeArrowheads="1"/>
          </p:cNvPicPr>
          <p:nvPr/>
        </p:nvPicPr>
        <p:blipFill>
          <a:blip r:embed="rId3" cstate="print"/>
          <a:srcRect b="76368"/>
          <a:stretch>
            <a:fillRect/>
          </a:stretch>
        </p:blipFill>
        <p:spPr bwMode="auto">
          <a:xfrm>
            <a:off x="392112" y="1085910"/>
            <a:ext cx="3593143" cy="19813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182" name="Oval 14"/>
          <p:cNvSpPr>
            <a:spLocks noChangeArrowheads="1"/>
          </p:cNvSpPr>
          <p:nvPr/>
        </p:nvSpPr>
        <p:spPr bwMode="auto">
          <a:xfrm>
            <a:off x="6689725" y="2228910"/>
            <a:ext cx="152400" cy="152400"/>
          </a:xfrm>
          <a:prstGeom prst="ellipse">
            <a:avLst/>
          </a:prstGeom>
          <a:solidFill>
            <a:srgbClr val="FF0000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183" name="Oval 15"/>
          <p:cNvSpPr>
            <a:spLocks noChangeArrowheads="1"/>
          </p:cNvSpPr>
          <p:nvPr/>
        </p:nvSpPr>
        <p:spPr bwMode="auto">
          <a:xfrm>
            <a:off x="6689725" y="5713412"/>
            <a:ext cx="152400" cy="152400"/>
          </a:xfrm>
          <a:prstGeom prst="ellipse">
            <a:avLst/>
          </a:prstGeom>
          <a:solidFill>
            <a:srgbClr val="FF0000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" name="Rectangle 22"/>
          <p:cNvSpPr>
            <a:spLocks noChangeArrowheads="1"/>
          </p:cNvSpPr>
          <p:nvPr/>
        </p:nvSpPr>
        <p:spPr bwMode="auto">
          <a:xfrm>
            <a:off x="0" y="76200"/>
            <a:ext cx="91440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algn="ctr" eaLnBrk="1" hangingPunct="1">
              <a:lnSpc>
                <a:spcPct val="95000"/>
              </a:lnSpc>
            </a:pPr>
            <a:r>
              <a:rPr lang="en-US" sz="2800" b="1" dirty="0">
                <a:latin typeface="Comic Sans MS" pitchFamily="66" charset="0"/>
              </a:rPr>
              <a:t>Information Content in a Single Mass Measurement</a:t>
            </a:r>
          </a:p>
        </p:txBody>
      </p:sp>
      <p:sp>
        <p:nvSpPr>
          <p:cNvPr id="24" name="Line 88"/>
          <p:cNvSpPr>
            <a:spLocks noChangeShapeType="1"/>
          </p:cNvSpPr>
          <p:nvPr/>
        </p:nvSpPr>
        <p:spPr bwMode="auto">
          <a:xfrm>
            <a:off x="609600" y="555978"/>
            <a:ext cx="7924800" cy="0"/>
          </a:xfrm>
          <a:prstGeom prst="line">
            <a:avLst/>
          </a:prstGeom>
          <a:noFill/>
          <a:ln w="31750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5" name="Text Box 5"/>
          <p:cNvSpPr txBox="1">
            <a:spLocks noChangeArrowheads="1"/>
          </p:cNvSpPr>
          <p:nvPr/>
        </p:nvSpPr>
        <p:spPr bwMode="auto">
          <a:xfrm>
            <a:off x="5884857" y="3273623"/>
            <a:ext cx="2361287" cy="307777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 b="1" dirty="0" err="1">
                <a:solidFill>
                  <a:srgbClr val="000000"/>
                </a:solidFill>
              </a:rPr>
              <a:t>Tryptic</a:t>
            </a:r>
            <a:r>
              <a:rPr lang="en-US" sz="1400" b="1" dirty="0">
                <a:solidFill>
                  <a:srgbClr val="000000"/>
                </a:solidFill>
              </a:rPr>
              <a:t> peptide mass [</a:t>
            </a:r>
            <a:r>
              <a:rPr lang="en-US" sz="1400" b="1" dirty="0" err="1">
                <a:solidFill>
                  <a:srgbClr val="000000"/>
                </a:solidFill>
              </a:rPr>
              <a:t>Da</a:t>
            </a:r>
            <a:r>
              <a:rPr lang="en-US" sz="1400" b="1" dirty="0">
                <a:solidFill>
                  <a:srgbClr val="000000"/>
                </a:solidFill>
              </a:rPr>
              <a:t>]</a:t>
            </a:r>
          </a:p>
        </p:txBody>
      </p:sp>
      <p:sp>
        <p:nvSpPr>
          <p:cNvPr id="26" name="Text Box 5"/>
          <p:cNvSpPr txBox="1">
            <a:spLocks noChangeArrowheads="1"/>
          </p:cNvSpPr>
          <p:nvPr/>
        </p:nvSpPr>
        <p:spPr bwMode="auto">
          <a:xfrm>
            <a:off x="4572000" y="3018504"/>
            <a:ext cx="4060727" cy="307777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0000"/>
                </a:solidFill>
              </a:rPr>
              <a:t>                1000              2000               3000         </a:t>
            </a:r>
          </a:p>
        </p:txBody>
      </p:sp>
      <p:sp>
        <p:nvSpPr>
          <p:cNvPr id="27" name="Text Box 5"/>
          <p:cNvSpPr txBox="1">
            <a:spLocks noChangeArrowheads="1"/>
          </p:cNvSpPr>
          <p:nvPr/>
        </p:nvSpPr>
        <p:spPr bwMode="auto">
          <a:xfrm>
            <a:off x="5884857" y="6383075"/>
            <a:ext cx="2361287" cy="307777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 b="1" dirty="0" err="1">
                <a:solidFill>
                  <a:srgbClr val="000000"/>
                </a:solidFill>
              </a:rPr>
              <a:t>Tryptic</a:t>
            </a:r>
            <a:r>
              <a:rPr lang="en-US" sz="1400" b="1" dirty="0">
                <a:solidFill>
                  <a:srgbClr val="000000"/>
                </a:solidFill>
              </a:rPr>
              <a:t> peptide mass [</a:t>
            </a:r>
            <a:r>
              <a:rPr lang="en-US" sz="1400" b="1" dirty="0" err="1">
                <a:solidFill>
                  <a:srgbClr val="000000"/>
                </a:solidFill>
              </a:rPr>
              <a:t>Da</a:t>
            </a:r>
            <a:r>
              <a:rPr lang="en-US" sz="1400" b="1" dirty="0">
                <a:solidFill>
                  <a:srgbClr val="000000"/>
                </a:solidFill>
              </a:rPr>
              <a:t>]</a:t>
            </a:r>
          </a:p>
        </p:txBody>
      </p:sp>
      <p:sp>
        <p:nvSpPr>
          <p:cNvPr id="28" name="Text Box 5"/>
          <p:cNvSpPr txBox="1">
            <a:spLocks noChangeArrowheads="1"/>
          </p:cNvSpPr>
          <p:nvPr/>
        </p:nvSpPr>
        <p:spPr bwMode="auto">
          <a:xfrm>
            <a:off x="4572000" y="6127956"/>
            <a:ext cx="4060727" cy="307777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0000"/>
                </a:solidFill>
              </a:rPr>
              <a:t>                1000              2000               3000         </a:t>
            </a:r>
          </a:p>
        </p:txBody>
      </p:sp>
      <p:sp>
        <p:nvSpPr>
          <p:cNvPr id="32" name="Text Box 5"/>
          <p:cNvSpPr txBox="1">
            <a:spLocks noChangeArrowheads="1"/>
          </p:cNvSpPr>
          <p:nvPr/>
        </p:nvSpPr>
        <p:spPr bwMode="auto">
          <a:xfrm rot="-5400000">
            <a:off x="3697495" y="1876773"/>
            <a:ext cx="2234010" cy="46166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1" dirty="0">
                <a:solidFill>
                  <a:srgbClr val="000000"/>
                </a:solidFill>
              </a:rPr>
              <a:t>Avg.  #of matching peptides</a:t>
            </a:r>
          </a:p>
          <a:p>
            <a:endParaRPr lang="en-US" sz="1200" b="1" dirty="0">
              <a:solidFill>
                <a:srgbClr val="000000"/>
              </a:solidFill>
            </a:endParaRPr>
          </a:p>
        </p:txBody>
      </p:sp>
      <p:sp>
        <p:nvSpPr>
          <p:cNvPr id="29" name="Text Box 5"/>
          <p:cNvSpPr txBox="1">
            <a:spLocks noChangeArrowheads="1"/>
          </p:cNvSpPr>
          <p:nvPr/>
        </p:nvSpPr>
        <p:spPr bwMode="auto">
          <a:xfrm>
            <a:off x="1271781" y="2968823"/>
            <a:ext cx="2081019" cy="307777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0000"/>
                </a:solidFill>
              </a:rPr>
              <a:t>#of matching peptides</a:t>
            </a:r>
          </a:p>
        </p:txBody>
      </p:sp>
      <p:sp>
        <p:nvSpPr>
          <p:cNvPr id="30" name="Text Box 5"/>
          <p:cNvSpPr txBox="1">
            <a:spLocks noChangeArrowheads="1"/>
          </p:cNvSpPr>
          <p:nvPr/>
        </p:nvSpPr>
        <p:spPr bwMode="auto">
          <a:xfrm>
            <a:off x="584093" y="2743200"/>
            <a:ext cx="3961341" cy="307777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0000"/>
                </a:solidFill>
              </a:rPr>
              <a:t>        1     2    3    4          6           8         10         </a:t>
            </a:r>
          </a:p>
        </p:txBody>
      </p:sp>
      <p:sp>
        <p:nvSpPr>
          <p:cNvPr id="7179" name="Line 11"/>
          <p:cNvSpPr>
            <a:spLocks noChangeShapeType="1"/>
          </p:cNvSpPr>
          <p:nvPr/>
        </p:nvSpPr>
        <p:spPr bwMode="auto">
          <a:xfrm flipH="1" flipV="1">
            <a:off x="3821112" y="1238310"/>
            <a:ext cx="2954592" cy="10668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" name="Line 11"/>
          <p:cNvSpPr>
            <a:spLocks noChangeShapeType="1"/>
          </p:cNvSpPr>
          <p:nvPr/>
        </p:nvSpPr>
        <p:spPr bwMode="auto">
          <a:xfrm flipH="1">
            <a:off x="3897312" y="2305110"/>
            <a:ext cx="2878392" cy="3810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" name="Text Box 5"/>
          <p:cNvSpPr txBox="1">
            <a:spLocks noChangeArrowheads="1"/>
          </p:cNvSpPr>
          <p:nvPr/>
        </p:nvSpPr>
        <p:spPr bwMode="auto">
          <a:xfrm>
            <a:off x="4798254" y="1128252"/>
            <a:ext cx="341760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100" b="1" dirty="0">
                <a:solidFill>
                  <a:srgbClr val="000000"/>
                </a:solidFill>
              </a:rPr>
              <a:t>10</a:t>
            </a:r>
          </a:p>
        </p:txBody>
      </p:sp>
      <p:sp>
        <p:nvSpPr>
          <p:cNvPr id="34" name="Text Box 5"/>
          <p:cNvSpPr txBox="1">
            <a:spLocks noChangeArrowheads="1"/>
          </p:cNvSpPr>
          <p:nvPr/>
        </p:nvSpPr>
        <p:spPr bwMode="auto">
          <a:xfrm>
            <a:off x="4876800" y="1461494"/>
            <a:ext cx="263214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100" b="1" dirty="0">
                <a:solidFill>
                  <a:srgbClr val="000000"/>
                </a:solidFill>
              </a:rPr>
              <a:t>8</a:t>
            </a:r>
          </a:p>
        </p:txBody>
      </p:sp>
      <p:sp>
        <p:nvSpPr>
          <p:cNvPr id="35" name="Text Box 5"/>
          <p:cNvSpPr txBox="1">
            <a:spLocks noChangeArrowheads="1"/>
          </p:cNvSpPr>
          <p:nvPr/>
        </p:nvSpPr>
        <p:spPr bwMode="auto">
          <a:xfrm>
            <a:off x="4876800" y="1795790"/>
            <a:ext cx="263214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100" b="1" dirty="0">
                <a:solidFill>
                  <a:srgbClr val="000000"/>
                </a:solidFill>
              </a:rPr>
              <a:t>6</a:t>
            </a:r>
          </a:p>
        </p:txBody>
      </p:sp>
      <p:sp>
        <p:nvSpPr>
          <p:cNvPr id="36" name="Text Box 5"/>
          <p:cNvSpPr txBox="1">
            <a:spLocks noChangeArrowheads="1"/>
          </p:cNvSpPr>
          <p:nvPr/>
        </p:nvSpPr>
        <p:spPr bwMode="auto">
          <a:xfrm>
            <a:off x="4876800" y="2176790"/>
            <a:ext cx="263214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100" b="1" dirty="0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37" name="Text Box 5"/>
          <p:cNvSpPr txBox="1">
            <a:spLocks noChangeArrowheads="1"/>
          </p:cNvSpPr>
          <p:nvPr/>
        </p:nvSpPr>
        <p:spPr bwMode="auto">
          <a:xfrm>
            <a:off x="4876800" y="2362200"/>
            <a:ext cx="263214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100" b="1" dirty="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38" name="Text Box 5"/>
          <p:cNvSpPr txBox="1">
            <a:spLocks noChangeArrowheads="1"/>
          </p:cNvSpPr>
          <p:nvPr/>
        </p:nvSpPr>
        <p:spPr bwMode="auto">
          <a:xfrm>
            <a:off x="4876800" y="2514600"/>
            <a:ext cx="263214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100" b="1" dirty="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39" name="Text Box 5"/>
          <p:cNvSpPr txBox="1">
            <a:spLocks noChangeArrowheads="1"/>
          </p:cNvSpPr>
          <p:nvPr/>
        </p:nvSpPr>
        <p:spPr bwMode="auto">
          <a:xfrm>
            <a:off x="4876800" y="2710190"/>
            <a:ext cx="263214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100" b="1" dirty="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40" name="Text Box 5"/>
          <p:cNvSpPr txBox="1">
            <a:spLocks noChangeArrowheads="1"/>
          </p:cNvSpPr>
          <p:nvPr/>
        </p:nvSpPr>
        <p:spPr bwMode="auto">
          <a:xfrm rot="-5400000">
            <a:off x="3700576" y="4962014"/>
            <a:ext cx="2234010" cy="46166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1" dirty="0">
                <a:solidFill>
                  <a:srgbClr val="000000"/>
                </a:solidFill>
              </a:rPr>
              <a:t>Avg.  #of matching peptides</a:t>
            </a:r>
          </a:p>
          <a:p>
            <a:endParaRPr lang="en-US" sz="1200" b="1" dirty="0">
              <a:solidFill>
                <a:srgbClr val="000000"/>
              </a:solidFill>
            </a:endParaRPr>
          </a:p>
        </p:txBody>
      </p:sp>
      <p:sp>
        <p:nvSpPr>
          <p:cNvPr id="41" name="Text Box 5"/>
          <p:cNvSpPr txBox="1">
            <a:spLocks noChangeArrowheads="1"/>
          </p:cNvSpPr>
          <p:nvPr/>
        </p:nvSpPr>
        <p:spPr bwMode="auto">
          <a:xfrm>
            <a:off x="4801335" y="4213493"/>
            <a:ext cx="341760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100" b="1" dirty="0">
                <a:solidFill>
                  <a:srgbClr val="000000"/>
                </a:solidFill>
              </a:rPr>
              <a:t>10</a:t>
            </a:r>
          </a:p>
        </p:txBody>
      </p:sp>
      <p:sp>
        <p:nvSpPr>
          <p:cNvPr id="42" name="Text Box 5"/>
          <p:cNvSpPr txBox="1">
            <a:spLocks noChangeArrowheads="1"/>
          </p:cNvSpPr>
          <p:nvPr/>
        </p:nvSpPr>
        <p:spPr bwMode="auto">
          <a:xfrm>
            <a:off x="4879881" y="4546735"/>
            <a:ext cx="263214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100" b="1" dirty="0">
                <a:solidFill>
                  <a:srgbClr val="000000"/>
                </a:solidFill>
              </a:rPr>
              <a:t>8</a:t>
            </a:r>
          </a:p>
        </p:txBody>
      </p:sp>
      <p:sp>
        <p:nvSpPr>
          <p:cNvPr id="43" name="Text Box 5"/>
          <p:cNvSpPr txBox="1">
            <a:spLocks noChangeArrowheads="1"/>
          </p:cNvSpPr>
          <p:nvPr/>
        </p:nvSpPr>
        <p:spPr bwMode="auto">
          <a:xfrm>
            <a:off x="4879881" y="4881031"/>
            <a:ext cx="263214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100" b="1" dirty="0">
                <a:solidFill>
                  <a:srgbClr val="000000"/>
                </a:solidFill>
              </a:rPr>
              <a:t>6</a:t>
            </a:r>
          </a:p>
        </p:txBody>
      </p:sp>
      <p:sp>
        <p:nvSpPr>
          <p:cNvPr id="44" name="Text Box 5"/>
          <p:cNvSpPr txBox="1">
            <a:spLocks noChangeArrowheads="1"/>
          </p:cNvSpPr>
          <p:nvPr/>
        </p:nvSpPr>
        <p:spPr bwMode="auto">
          <a:xfrm>
            <a:off x="4879881" y="5262031"/>
            <a:ext cx="263214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100" b="1" dirty="0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45" name="Text Box 5"/>
          <p:cNvSpPr txBox="1">
            <a:spLocks noChangeArrowheads="1"/>
          </p:cNvSpPr>
          <p:nvPr/>
        </p:nvSpPr>
        <p:spPr bwMode="auto">
          <a:xfrm>
            <a:off x="4879881" y="5447441"/>
            <a:ext cx="263214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100" b="1" dirty="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46" name="Text Box 5"/>
          <p:cNvSpPr txBox="1">
            <a:spLocks noChangeArrowheads="1"/>
          </p:cNvSpPr>
          <p:nvPr/>
        </p:nvSpPr>
        <p:spPr bwMode="auto">
          <a:xfrm>
            <a:off x="4879881" y="5599841"/>
            <a:ext cx="263214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100" b="1" dirty="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47" name="Text Box 5"/>
          <p:cNvSpPr txBox="1">
            <a:spLocks noChangeArrowheads="1"/>
          </p:cNvSpPr>
          <p:nvPr/>
        </p:nvSpPr>
        <p:spPr bwMode="auto">
          <a:xfrm>
            <a:off x="4879881" y="5795431"/>
            <a:ext cx="263214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100" b="1" dirty="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48" name="Text Box 5"/>
          <p:cNvSpPr txBox="1">
            <a:spLocks noChangeArrowheads="1"/>
          </p:cNvSpPr>
          <p:nvPr/>
        </p:nvSpPr>
        <p:spPr bwMode="auto">
          <a:xfrm>
            <a:off x="1297288" y="6034031"/>
            <a:ext cx="2081019" cy="307777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0000"/>
                </a:solidFill>
              </a:rPr>
              <a:t>#of matching peptides</a:t>
            </a:r>
          </a:p>
        </p:txBody>
      </p:sp>
      <p:sp>
        <p:nvSpPr>
          <p:cNvPr id="49" name="Text Box 5"/>
          <p:cNvSpPr txBox="1">
            <a:spLocks noChangeArrowheads="1"/>
          </p:cNvSpPr>
          <p:nvPr/>
        </p:nvSpPr>
        <p:spPr bwMode="auto">
          <a:xfrm>
            <a:off x="609600" y="5808408"/>
            <a:ext cx="3961341" cy="307777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0000"/>
                </a:solidFill>
              </a:rPr>
              <a:t>        1     2    3    4          6           8         10         </a:t>
            </a:r>
          </a:p>
        </p:txBody>
      </p:sp>
      <p:sp>
        <p:nvSpPr>
          <p:cNvPr id="21" name="Line 12"/>
          <p:cNvSpPr>
            <a:spLocks noChangeShapeType="1"/>
          </p:cNvSpPr>
          <p:nvPr/>
        </p:nvSpPr>
        <p:spPr bwMode="auto">
          <a:xfrm flipH="1" flipV="1">
            <a:off x="3973512" y="4341811"/>
            <a:ext cx="2794824" cy="144780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7180" name="Line 12"/>
          <p:cNvSpPr>
            <a:spLocks noChangeShapeType="1"/>
          </p:cNvSpPr>
          <p:nvPr/>
        </p:nvSpPr>
        <p:spPr bwMode="auto">
          <a:xfrm flipH="1" flipV="1">
            <a:off x="3897312" y="5789611"/>
            <a:ext cx="2880852" cy="1720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3381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2" grpId="0"/>
      <p:bldP spid="7182" grpId="0" animBg="1"/>
      <p:bldP spid="7183" grpId="0" animBg="1"/>
      <p:bldP spid="27" grpId="0" animBg="1"/>
      <p:bldP spid="28" grpId="0" animBg="1"/>
      <p:bldP spid="29" grpId="0" animBg="1"/>
      <p:bldP spid="30" grpId="0" animBg="1"/>
      <p:bldP spid="7179" grpId="0" animBg="1"/>
      <p:bldP spid="22" grpId="0" animBg="1"/>
      <p:bldP spid="40" grpId="0" animBg="1"/>
      <p:bldP spid="41" grpId="0"/>
      <p:bldP spid="42" grpId="0"/>
      <p:bldP spid="43" grpId="0"/>
      <p:bldP spid="44" grpId="0"/>
      <p:bldP spid="45" grpId="0"/>
      <p:bldP spid="46" grpId="0"/>
      <p:bldP spid="47" grpId="0"/>
      <p:bldP spid="48" grpId="0" animBg="1"/>
      <p:bldP spid="49" grpId="0" animBg="1"/>
      <p:bldP spid="21" grpId="0" animBg="1"/>
      <p:bldP spid="7180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76200"/>
            <a:ext cx="9144000" cy="1277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algn="ctr" eaLnBrk="1" hangingPunct="1">
              <a:lnSpc>
                <a:spcPct val="95000"/>
              </a:lnSpc>
            </a:pPr>
            <a:r>
              <a:rPr lang="en-US" sz="2800" b="1" dirty="0">
                <a:latin typeface="Comic Sans MS" pitchFamily="66" charset="0"/>
              </a:rPr>
              <a:t>Protein Identification and Quantitation </a:t>
            </a:r>
          </a:p>
          <a:p>
            <a:pPr algn="ctr" eaLnBrk="1" hangingPunct="1">
              <a:lnSpc>
                <a:spcPct val="95000"/>
              </a:lnSpc>
            </a:pPr>
            <a:r>
              <a:rPr lang="en-US" sz="2800" b="1" dirty="0">
                <a:latin typeface="Comic Sans MS" pitchFamily="66" charset="0"/>
              </a:rPr>
              <a:t>by Mass Spectrometry</a:t>
            </a:r>
          </a:p>
        </p:txBody>
      </p:sp>
      <p:sp>
        <p:nvSpPr>
          <p:cNvPr id="4" name="Line 88"/>
          <p:cNvSpPr>
            <a:spLocks noChangeShapeType="1"/>
          </p:cNvSpPr>
          <p:nvPr/>
        </p:nvSpPr>
        <p:spPr bwMode="auto">
          <a:xfrm>
            <a:off x="609600" y="914400"/>
            <a:ext cx="7924800" cy="0"/>
          </a:xfrm>
          <a:prstGeom prst="line">
            <a:avLst/>
          </a:prstGeom>
          <a:noFill/>
          <a:ln w="31750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3289300" y="3614737"/>
            <a:ext cx="2286000" cy="10715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55" name="Straight Connector 54"/>
          <p:cNvCxnSpPr/>
          <p:nvPr/>
        </p:nvCxnSpPr>
        <p:spPr>
          <a:xfrm rot="5400000">
            <a:off x="3144044" y="4329906"/>
            <a:ext cx="714375" cy="158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rot="16200000" flipH="1">
            <a:off x="3895725" y="4508500"/>
            <a:ext cx="35877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rot="5400000">
            <a:off x="3895726" y="4579937"/>
            <a:ext cx="214312" cy="158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7"/>
          <p:cNvSpPr txBox="1">
            <a:spLocks noChangeArrowheads="1"/>
          </p:cNvSpPr>
          <p:nvPr/>
        </p:nvSpPr>
        <p:spPr bwMode="auto">
          <a:xfrm>
            <a:off x="5715000" y="3787914"/>
            <a:ext cx="1837362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2000" b="1" dirty="0"/>
              <a:t>Mass</a:t>
            </a:r>
          </a:p>
          <a:p>
            <a:pPr algn="ctr"/>
            <a:r>
              <a:rPr lang="en-US" sz="2000" b="1" dirty="0"/>
              <a:t>Spectrometry</a:t>
            </a:r>
          </a:p>
        </p:txBody>
      </p:sp>
      <p:cxnSp>
        <p:nvCxnSpPr>
          <p:cNvPr id="59" name="Straight Connector 58"/>
          <p:cNvCxnSpPr/>
          <p:nvPr/>
        </p:nvCxnSpPr>
        <p:spPr>
          <a:xfrm rot="5400000">
            <a:off x="4074319" y="4399756"/>
            <a:ext cx="571500" cy="158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rot="5400000">
            <a:off x="4574381" y="4471194"/>
            <a:ext cx="428625" cy="158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rot="5400000">
            <a:off x="4111625" y="4578350"/>
            <a:ext cx="214313" cy="158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rot="5400000">
            <a:off x="3823494" y="4221956"/>
            <a:ext cx="930275" cy="158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 rot="5400000">
            <a:off x="4360069" y="4401344"/>
            <a:ext cx="573087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 rot="5400000">
            <a:off x="4467226" y="4579937"/>
            <a:ext cx="214312" cy="158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 rot="5400000">
            <a:off x="4574381" y="4328319"/>
            <a:ext cx="714375" cy="158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rot="5400000">
            <a:off x="5145881" y="4471194"/>
            <a:ext cx="428625" cy="158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rot="5400000">
            <a:off x="5003006" y="4614069"/>
            <a:ext cx="142875" cy="158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>
          <a:xfrm>
            <a:off x="4506913" y="2933700"/>
            <a:ext cx="0" cy="6096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7"/>
          <p:cNvSpPr txBox="1">
            <a:spLocks noChangeArrowheads="1"/>
          </p:cNvSpPr>
          <p:nvPr/>
        </p:nvSpPr>
        <p:spPr bwMode="auto">
          <a:xfrm>
            <a:off x="4109066" y="4632067"/>
            <a:ext cx="60625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Comic Sans MS" pitchFamily="66" charset="0"/>
              </a:rPr>
              <a:t>m/z</a:t>
            </a:r>
          </a:p>
        </p:txBody>
      </p:sp>
      <p:sp>
        <p:nvSpPr>
          <p:cNvPr id="70" name="TextBox 7"/>
          <p:cNvSpPr txBox="1">
            <a:spLocks noChangeArrowheads="1"/>
          </p:cNvSpPr>
          <p:nvPr/>
        </p:nvSpPr>
        <p:spPr bwMode="auto">
          <a:xfrm rot="-5400000">
            <a:off x="2591471" y="3959565"/>
            <a:ext cx="114165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Comic Sans MS" pitchFamily="66" charset="0"/>
              </a:rPr>
              <a:t>intensity</a:t>
            </a:r>
          </a:p>
        </p:txBody>
      </p:sp>
      <p:sp>
        <p:nvSpPr>
          <p:cNvPr id="73" name="TextBox 7"/>
          <p:cNvSpPr txBox="1">
            <a:spLocks noChangeArrowheads="1"/>
          </p:cNvSpPr>
          <p:nvPr/>
        </p:nvSpPr>
        <p:spPr bwMode="auto">
          <a:xfrm>
            <a:off x="1549400" y="3933567"/>
            <a:ext cx="149271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2400" b="1" dirty="0">
                <a:latin typeface="Comic Sans MS" pitchFamily="66" charset="0"/>
              </a:rPr>
              <a:t>Quantity</a:t>
            </a:r>
          </a:p>
        </p:txBody>
      </p:sp>
      <p:cxnSp>
        <p:nvCxnSpPr>
          <p:cNvPr id="74" name="Straight Arrow Connector 73"/>
          <p:cNvCxnSpPr/>
          <p:nvPr/>
        </p:nvCxnSpPr>
        <p:spPr>
          <a:xfrm flipV="1">
            <a:off x="2984500" y="3704967"/>
            <a:ext cx="0" cy="914400"/>
          </a:xfrm>
          <a:prstGeom prst="straightConnector1">
            <a:avLst/>
          </a:prstGeom>
          <a:ln w="38100">
            <a:solidFill>
              <a:srgbClr val="C0000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5" name="Picture 74" descr="tumor-17.jpg"/>
          <p:cNvPicPr>
            <a:picLocks noChangeAspect="1"/>
          </p:cNvPicPr>
          <p:nvPr/>
        </p:nvPicPr>
        <p:blipFill>
          <a:blip r:embed="rId3" cstate="print"/>
          <a:srcRect l="11161" t="5357"/>
          <a:stretch>
            <a:fillRect/>
          </a:stretch>
        </p:blipFill>
        <p:spPr>
          <a:xfrm>
            <a:off x="3689867" y="2003292"/>
            <a:ext cx="685799" cy="547951"/>
          </a:xfrm>
          <a:prstGeom prst="rect">
            <a:avLst/>
          </a:prstGeom>
          <a:ln w="57150">
            <a:solidFill>
              <a:srgbClr val="C00000"/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6" name="Picture 75" descr="tumor-17.jpg"/>
          <p:cNvPicPr>
            <a:picLocks noChangeAspect="1"/>
          </p:cNvPicPr>
          <p:nvPr/>
        </p:nvPicPr>
        <p:blipFill>
          <a:blip r:embed="rId3" cstate="print"/>
          <a:srcRect l="11161" t="5357"/>
          <a:stretch>
            <a:fillRect/>
          </a:stretch>
        </p:blipFill>
        <p:spPr>
          <a:xfrm>
            <a:off x="4703763" y="2003292"/>
            <a:ext cx="685799" cy="547951"/>
          </a:xfrm>
          <a:prstGeom prst="rect">
            <a:avLst/>
          </a:prstGeom>
          <a:ln w="57150">
            <a:solidFill>
              <a:srgbClr val="0070C0"/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7" name="TextBox 7"/>
          <p:cNvSpPr txBox="1">
            <a:spLocks noChangeArrowheads="1"/>
          </p:cNvSpPr>
          <p:nvPr/>
        </p:nvSpPr>
        <p:spPr bwMode="auto">
          <a:xfrm>
            <a:off x="3886200" y="1447800"/>
            <a:ext cx="123944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b="1" dirty="0"/>
              <a:t>Samples</a:t>
            </a:r>
          </a:p>
        </p:txBody>
      </p:sp>
      <p:cxnSp>
        <p:nvCxnSpPr>
          <p:cNvPr id="78" name="Straight Connector 77"/>
          <p:cNvCxnSpPr/>
          <p:nvPr/>
        </p:nvCxnSpPr>
        <p:spPr>
          <a:xfrm flipH="1">
            <a:off x="3602039" y="4257675"/>
            <a:ext cx="1587" cy="44291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 rot="5400000">
            <a:off x="3131344" y="4329906"/>
            <a:ext cx="714375" cy="1587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 flipH="1">
            <a:off x="3589339" y="4257675"/>
            <a:ext cx="1587" cy="442912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7"/>
          <p:cNvSpPr txBox="1">
            <a:spLocks noChangeArrowheads="1"/>
          </p:cNvSpPr>
          <p:nvPr/>
        </p:nvSpPr>
        <p:spPr bwMode="auto">
          <a:xfrm>
            <a:off x="4614863" y="3001902"/>
            <a:ext cx="1253869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b="1" dirty="0"/>
              <a:t>Peptides</a:t>
            </a:r>
          </a:p>
        </p:txBody>
      </p:sp>
    </p:spTree>
    <p:extLst>
      <p:ext uri="{BB962C8B-B14F-4D97-AF65-F5344CB8AC3E}">
        <p14:creationId xmlns:p14="http://schemas.microsoft.com/office/powerpoint/2010/main" val="18288158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2" name="TextBox 5"/>
          <p:cNvSpPr txBox="1">
            <a:spLocks noChangeArrowheads="1"/>
          </p:cNvSpPr>
          <p:nvPr/>
        </p:nvSpPr>
        <p:spPr bwMode="auto">
          <a:xfrm>
            <a:off x="3333750" y="1978377"/>
            <a:ext cx="2462212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b="1" dirty="0"/>
              <a:t>Fractionation</a:t>
            </a:r>
          </a:p>
        </p:txBody>
      </p:sp>
      <p:sp>
        <p:nvSpPr>
          <p:cNvPr id="29703" name="TextBox 6"/>
          <p:cNvSpPr txBox="1">
            <a:spLocks noChangeArrowheads="1"/>
          </p:cNvSpPr>
          <p:nvPr/>
        </p:nvSpPr>
        <p:spPr bwMode="auto">
          <a:xfrm>
            <a:off x="3652837" y="2740201"/>
            <a:ext cx="1824038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b="1" dirty="0"/>
              <a:t>Digestion</a:t>
            </a:r>
          </a:p>
        </p:txBody>
      </p:sp>
      <p:sp>
        <p:nvSpPr>
          <p:cNvPr id="29704" name="TextBox 7"/>
          <p:cNvSpPr txBox="1">
            <a:spLocks noChangeArrowheads="1"/>
          </p:cNvSpPr>
          <p:nvPr/>
        </p:nvSpPr>
        <p:spPr bwMode="auto">
          <a:xfrm>
            <a:off x="3911189" y="3567112"/>
            <a:ext cx="1322798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b="1" dirty="0"/>
              <a:t>LC-MS</a:t>
            </a:r>
          </a:p>
        </p:txBody>
      </p:sp>
      <p:sp>
        <p:nvSpPr>
          <p:cNvPr id="9" name="Oval 8"/>
          <p:cNvSpPr/>
          <p:nvPr/>
        </p:nvSpPr>
        <p:spPr>
          <a:xfrm>
            <a:off x="2719387" y="916869"/>
            <a:ext cx="285750" cy="35718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1862137" y="559682"/>
            <a:ext cx="1643063" cy="10715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9711" name="TextBox 37"/>
          <p:cNvSpPr txBox="1">
            <a:spLocks noChangeArrowheads="1"/>
          </p:cNvSpPr>
          <p:nvPr/>
        </p:nvSpPr>
        <p:spPr bwMode="auto">
          <a:xfrm>
            <a:off x="3976687" y="1223962"/>
            <a:ext cx="109220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b="1"/>
              <a:t>Lysis</a:t>
            </a:r>
          </a:p>
        </p:txBody>
      </p:sp>
      <p:cxnSp>
        <p:nvCxnSpPr>
          <p:cNvPr id="39" name="Straight Arrow Connector 38"/>
          <p:cNvCxnSpPr/>
          <p:nvPr/>
        </p:nvCxnSpPr>
        <p:spPr>
          <a:xfrm>
            <a:off x="3633787" y="1052512"/>
            <a:ext cx="914400" cy="32949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/>
          <p:cNvSpPr/>
          <p:nvPr/>
        </p:nvSpPr>
        <p:spPr>
          <a:xfrm>
            <a:off x="5948363" y="3290887"/>
            <a:ext cx="2286000" cy="10715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50" name="Straight Connector 49"/>
          <p:cNvCxnSpPr/>
          <p:nvPr/>
        </p:nvCxnSpPr>
        <p:spPr>
          <a:xfrm rot="5400000">
            <a:off x="6020594" y="4006056"/>
            <a:ext cx="714375" cy="158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rot="5400000">
            <a:off x="6306344" y="4148931"/>
            <a:ext cx="428625" cy="158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rot="5400000">
            <a:off x="6556376" y="4256087"/>
            <a:ext cx="214312" cy="158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rot="5400000">
            <a:off x="5927725" y="3911600"/>
            <a:ext cx="900113" cy="158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rot="5400000">
            <a:off x="6277769" y="4118769"/>
            <a:ext cx="485775" cy="158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rot="5400000">
            <a:off x="6528594" y="4210844"/>
            <a:ext cx="269875" cy="158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731" name="TextBox 7"/>
          <p:cNvSpPr txBox="1">
            <a:spLocks noChangeArrowheads="1"/>
          </p:cNvSpPr>
          <p:nvPr/>
        </p:nvSpPr>
        <p:spPr bwMode="auto">
          <a:xfrm>
            <a:off x="7659688" y="3219450"/>
            <a:ext cx="646112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1"/>
              <a:t>MS</a:t>
            </a:r>
          </a:p>
        </p:txBody>
      </p:sp>
      <p:sp>
        <p:nvSpPr>
          <p:cNvPr id="36" name="Line 88"/>
          <p:cNvSpPr>
            <a:spLocks noChangeShapeType="1"/>
          </p:cNvSpPr>
          <p:nvPr/>
        </p:nvSpPr>
        <p:spPr bwMode="auto">
          <a:xfrm>
            <a:off x="609600" y="478220"/>
            <a:ext cx="7924800" cy="0"/>
          </a:xfrm>
          <a:prstGeom prst="line">
            <a:avLst/>
          </a:prstGeom>
          <a:noFill/>
          <a:ln w="31750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cxnSp>
        <p:nvCxnSpPr>
          <p:cNvPr id="37" name="Straight Arrow Connector 36"/>
          <p:cNvCxnSpPr/>
          <p:nvPr/>
        </p:nvCxnSpPr>
        <p:spPr>
          <a:xfrm rot="5400000">
            <a:off x="4319587" y="1890712"/>
            <a:ext cx="45720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rot="5400000">
            <a:off x="4319587" y="2675290"/>
            <a:ext cx="45720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 rot="5400000">
            <a:off x="4319587" y="3442933"/>
            <a:ext cx="45720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29704" idx="3"/>
            <a:endCxn id="49" idx="1"/>
          </p:cNvCxnSpPr>
          <p:nvPr/>
        </p:nvCxnSpPr>
        <p:spPr>
          <a:xfrm flipV="1">
            <a:off x="5233987" y="3826669"/>
            <a:ext cx="714376" cy="2053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8" name="Object 5"/>
          <p:cNvGraphicFramePr>
            <a:graphicFrameLocks noChangeAspect="1"/>
          </p:cNvGraphicFramePr>
          <p:nvPr/>
        </p:nvGraphicFramePr>
        <p:xfrm>
          <a:off x="1143000" y="737148"/>
          <a:ext cx="533400" cy="7315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930" name="Equation" r:id="rId4" imgW="279400" imgH="330200" progId="Equation.3">
                  <p:embed/>
                </p:oleObj>
              </mc:Choice>
              <mc:Fallback>
                <p:oleObj name="Equation" r:id="rId4" imgW="279400" imgH="33020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737148"/>
                        <a:ext cx="533400" cy="73152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68964588"/>
              </p:ext>
            </p:extLst>
          </p:nvPr>
        </p:nvGraphicFramePr>
        <p:xfrm>
          <a:off x="6604001" y="3290007"/>
          <a:ext cx="458787" cy="619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931" name="Equation" r:id="rId6" imgW="228600" imgH="279400" progId="Equation.3">
                  <p:embed/>
                </p:oleObj>
              </mc:Choice>
              <mc:Fallback>
                <p:oleObj name="Equation" r:id="rId6" imgW="228600" imgH="27940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04001" y="3290007"/>
                        <a:ext cx="458787" cy="619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0" name="Object 11"/>
          <p:cNvGraphicFramePr>
            <a:graphicFrameLocks noChangeAspect="1"/>
          </p:cNvGraphicFramePr>
          <p:nvPr/>
        </p:nvGraphicFramePr>
        <p:xfrm>
          <a:off x="1600200" y="2106612"/>
          <a:ext cx="558800" cy="788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932" name="Equation" r:id="rId8" imgW="291973" imgH="355446" progId="Equation.3">
                  <p:embed/>
                </p:oleObj>
              </mc:Choice>
              <mc:Fallback>
                <p:oleObj name="Equation" r:id="rId8" imgW="291973" imgH="355446" progId="Equation.3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0200" y="2106612"/>
                        <a:ext cx="558800" cy="7889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1" name="Straight Arrow Connector 60"/>
          <p:cNvCxnSpPr>
            <a:stCxn id="29702" idx="1"/>
          </p:cNvCxnSpPr>
          <p:nvPr/>
        </p:nvCxnSpPr>
        <p:spPr>
          <a:xfrm rot="10800000" flipV="1">
            <a:off x="1981200" y="2240314"/>
            <a:ext cx="1352550" cy="274285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2" name="Object 11"/>
          <p:cNvGraphicFramePr>
            <a:graphicFrameLocks noChangeAspect="1"/>
          </p:cNvGraphicFramePr>
          <p:nvPr/>
        </p:nvGraphicFramePr>
        <p:xfrm>
          <a:off x="966788" y="2779713"/>
          <a:ext cx="606425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933" name="Equation" r:id="rId10" imgW="317225" imgH="355292" progId="Equation.3">
                  <p:embed/>
                </p:oleObj>
              </mc:Choice>
              <mc:Fallback>
                <p:oleObj name="Equation" r:id="rId10" imgW="317225" imgH="355292" progId="Equation.3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6788" y="2779713"/>
                        <a:ext cx="606425" cy="787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3" name="Straight Arrow Connector 62"/>
          <p:cNvCxnSpPr/>
          <p:nvPr/>
        </p:nvCxnSpPr>
        <p:spPr>
          <a:xfrm rot="10800000" flipV="1">
            <a:off x="1447801" y="2965712"/>
            <a:ext cx="2205037" cy="234687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4" name="Object 11"/>
          <p:cNvGraphicFramePr>
            <a:graphicFrameLocks noChangeAspect="1"/>
          </p:cNvGraphicFramePr>
          <p:nvPr/>
        </p:nvGraphicFramePr>
        <p:xfrm>
          <a:off x="1636713" y="3263900"/>
          <a:ext cx="654050" cy="731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934" name="Equation" r:id="rId12" imgW="342751" imgH="330057" progId="Equation.3">
                  <p:embed/>
                </p:oleObj>
              </mc:Choice>
              <mc:Fallback>
                <p:oleObj name="Equation" r:id="rId12" imgW="342751" imgH="330057" progId="Equation.3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36713" y="3263900"/>
                        <a:ext cx="654050" cy="731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5" name="Straight Arrow Connector 64"/>
          <p:cNvCxnSpPr/>
          <p:nvPr/>
        </p:nvCxnSpPr>
        <p:spPr>
          <a:xfrm rot="10800000" flipV="1">
            <a:off x="2057401" y="3414710"/>
            <a:ext cx="2338387" cy="242890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6" name="Object 11"/>
          <p:cNvGraphicFramePr>
            <a:graphicFrameLocks noChangeAspect="1"/>
          </p:cNvGraphicFramePr>
          <p:nvPr/>
        </p:nvGraphicFramePr>
        <p:xfrm>
          <a:off x="798513" y="3873500"/>
          <a:ext cx="604837" cy="731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935" name="Equation" r:id="rId14" imgW="317362" imgH="330057" progId="Equation.3">
                  <p:embed/>
                </p:oleObj>
              </mc:Choice>
              <mc:Fallback>
                <p:oleObj name="Equation" r:id="rId14" imgW="317362" imgH="330057" progId="Equation.3">
                  <p:embed/>
                  <p:pic>
                    <p:nvPicPr>
                      <p:cNvPr id="0" name="Picture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8513" y="3873500"/>
                        <a:ext cx="604837" cy="731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7" name="Straight Arrow Connector 66"/>
          <p:cNvCxnSpPr>
            <a:stCxn id="29704" idx="1"/>
          </p:cNvCxnSpPr>
          <p:nvPr/>
        </p:nvCxnSpPr>
        <p:spPr>
          <a:xfrm rot="10800000" flipV="1">
            <a:off x="1219201" y="3828722"/>
            <a:ext cx="2691989" cy="438478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8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07454521"/>
              </p:ext>
            </p:extLst>
          </p:nvPr>
        </p:nvGraphicFramePr>
        <p:xfrm>
          <a:off x="6457489" y="2310165"/>
          <a:ext cx="676275" cy="730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936" name="Equation" r:id="rId16" imgW="355446" imgH="330057" progId="Equation.3">
                  <p:embed/>
                </p:oleObj>
              </mc:Choice>
              <mc:Fallback>
                <p:oleObj name="Equation" r:id="rId16" imgW="355446" imgH="330057" progId="Equation.3">
                  <p:embed/>
                  <p:pic>
                    <p:nvPicPr>
                      <p:cNvPr id="0" name="Picture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57489" y="2310165"/>
                        <a:ext cx="676275" cy="730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9" name="Straight Arrow Connector 68"/>
          <p:cNvCxnSpPr>
            <a:endCxn id="68" idx="1"/>
          </p:cNvCxnSpPr>
          <p:nvPr/>
        </p:nvCxnSpPr>
        <p:spPr>
          <a:xfrm flipV="1">
            <a:off x="5476875" y="2675290"/>
            <a:ext cx="980614" cy="1081184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5" name="Object 11"/>
          <p:cNvGraphicFramePr>
            <a:graphicFrameLocks noChangeAspect="1"/>
          </p:cNvGraphicFramePr>
          <p:nvPr/>
        </p:nvGraphicFramePr>
        <p:xfrm>
          <a:off x="1066800" y="1651000"/>
          <a:ext cx="509588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937" name="Equation" r:id="rId18" imgW="266469" imgH="355292" progId="Equation.3">
                  <p:embed/>
                </p:oleObj>
              </mc:Choice>
              <mc:Fallback>
                <p:oleObj name="Equation" r:id="rId18" imgW="266469" imgH="355292" progId="Equation.3">
                  <p:embed/>
                  <p:pic>
                    <p:nvPicPr>
                      <p:cNvPr id="0" name="Picture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1651000"/>
                        <a:ext cx="509588" cy="787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6" name="Straight Arrow Connector 75"/>
          <p:cNvCxnSpPr>
            <a:stCxn id="29711" idx="1"/>
          </p:cNvCxnSpPr>
          <p:nvPr/>
        </p:nvCxnSpPr>
        <p:spPr>
          <a:xfrm rot="10800000" flipV="1">
            <a:off x="1524001" y="1485900"/>
            <a:ext cx="2452687" cy="495300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34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53950109"/>
              </p:ext>
            </p:extLst>
          </p:nvPr>
        </p:nvGraphicFramePr>
        <p:xfrm>
          <a:off x="1214438" y="5105400"/>
          <a:ext cx="6773862" cy="933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938" name="Equation" r:id="rId20" imgW="2755900" imgH="419100" progId="Equation.3">
                  <p:embed/>
                </p:oleObj>
              </mc:Choice>
              <mc:Fallback>
                <p:oleObj name="Equation" r:id="rId20" imgW="2755900" imgH="419100" progId="Equation.3">
                  <p:embed/>
                  <p:pic>
                    <p:nvPicPr>
                      <p:cNvPr id="0" name="Picture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4438" y="5105400"/>
                        <a:ext cx="6773862" cy="933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8" name="Rectangle 87"/>
          <p:cNvSpPr/>
          <p:nvPr/>
        </p:nvSpPr>
        <p:spPr>
          <a:xfrm>
            <a:off x="1155879" y="863958"/>
            <a:ext cx="533400" cy="5334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6550459" y="3336608"/>
            <a:ext cx="621405" cy="5334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TextBox 5"/>
          <p:cNvSpPr txBox="1">
            <a:spLocks noChangeArrowheads="1"/>
          </p:cNvSpPr>
          <p:nvPr/>
        </p:nvSpPr>
        <p:spPr bwMode="auto">
          <a:xfrm>
            <a:off x="6698526" y="672405"/>
            <a:ext cx="1683474" cy="1384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dirty="0"/>
              <a:t>Sample </a:t>
            </a:r>
            <a:r>
              <a:rPr lang="en-US" sz="2800" dirty="0" err="1"/>
              <a:t>i</a:t>
            </a:r>
            <a:r>
              <a:rPr lang="en-US" sz="2800" dirty="0"/>
              <a:t> </a:t>
            </a:r>
          </a:p>
          <a:p>
            <a:r>
              <a:rPr lang="en-US" sz="2800" dirty="0"/>
              <a:t>Protein j</a:t>
            </a:r>
          </a:p>
          <a:p>
            <a:r>
              <a:rPr lang="en-US" sz="2800" dirty="0"/>
              <a:t>Peptide k</a:t>
            </a:r>
          </a:p>
        </p:txBody>
      </p:sp>
      <p:sp>
        <p:nvSpPr>
          <p:cNvPr id="42" name="Rectangle 41"/>
          <p:cNvSpPr>
            <a:spLocks noChangeArrowheads="1"/>
          </p:cNvSpPr>
          <p:nvPr/>
        </p:nvSpPr>
        <p:spPr bwMode="auto">
          <a:xfrm>
            <a:off x="0" y="76200"/>
            <a:ext cx="9144000" cy="1277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algn="ctr" eaLnBrk="1" hangingPunct="1">
              <a:lnSpc>
                <a:spcPct val="95000"/>
              </a:lnSpc>
            </a:pPr>
            <a:r>
              <a:rPr lang="en-US" sz="2800" b="1" dirty="0">
                <a:latin typeface="Comic Sans MS" pitchFamily="66" charset="0"/>
              </a:rPr>
              <a:t>Protein Quantitation by Mass Spectrometry</a:t>
            </a:r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03655948"/>
              </p:ext>
            </p:extLst>
          </p:nvPr>
        </p:nvGraphicFramePr>
        <p:xfrm>
          <a:off x="8534400" y="3388377"/>
          <a:ext cx="440220" cy="5097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939" name="Equation" r:id="rId22" imgW="241195" imgH="279279" progId="Equation.3">
                  <p:embed/>
                </p:oleObj>
              </mc:Choice>
              <mc:Fallback>
                <p:oleObj name="Equation" r:id="rId22" imgW="241195" imgH="279279" progId="Equation.3">
                  <p:embed/>
                  <p:pic>
                    <p:nvPicPr>
                      <p:cNvPr id="0" name="Picture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34400" y="3388377"/>
                        <a:ext cx="440220" cy="50972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7" name="Straight Arrow Connector 46"/>
          <p:cNvCxnSpPr/>
          <p:nvPr/>
        </p:nvCxnSpPr>
        <p:spPr>
          <a:xfrm flipV="1">
            <a:off x="6629400" y="3756474"/>
            <a:ext cx="1905000" cy="220311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87805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20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 animBg="1"/>
      <p:bldP spid="89" grpId="0" animBg="1"/>
      <p:bldP spid="9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365759" y="137160"/>
            <a:ext cx="665278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 pitchFamily="34" charset="0"/>
              </a:rPr>
              <a:t>Central Dogma of Molecular Biology 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r="50000"/>
          <a:stretch/>
        </p:blipFill>
        <p:spPr>
          <a:xfrm>
            <a:off x="3993834" y="2366807"/>
            <a:ext cx="804741" cy="139610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/>
          <a:srcRect r="60467"/>
          <a:stretch/>
        </p:blipFill>
        <p:spPr>
          <a:xfrm>
            <a:off x="5283681" y="3762912"/>
            <a:ext cx="968862" cy="1243692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4964046" y="2808618"/>
            <a:ext cx="639271" cy="4544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5"/>
          <a:srcRect l="21050" b="8634"/>
          <a:stretch/>
        </p:blipFill>
        <p:spPr>
          <a:xfrm>
            <a:off x="4822019" y="2948382"/>
            <a:ext cx="1169606" cy="62943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/>
          <a:srcRect l="44673" t="75471"/>
          <a:stretch/>
        </p:blipFill>
        <p:spPr>
          <a:xfrm>
            <a:off x="4564891" y="3295466"/>
            <a:ext cx="890483" cy="342448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4"/>
          <a:srcRect l="43326" t="64967" r="8467"/>
          <a:stretch/>
        </p:blipFill>
        <p:spPr>
          <a:xfrm>
            <a:off x="6252543" y="4586915"/>
            <a:ext cx="1181436" cy="43570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52619" y="1802791"/>
            <a:ext cx="16112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Black" panose="020B0A04020102020204" pitchFamily="34" charset="0"/>
              </a:rPr>
              <a:t>Replication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897744" y="3100782"/>
            <a:ext cx="16110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Black" panose="020B0A04020102020204" pitchFamily="34" charset="0"/>
              </a:rPr>
              <a:t>Translation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07550" y="821343"/>
            <a:ext cx="2591025" cy="1463167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5"/>
          <a:srcRect l="17808" t="-2607" r="4385" b="15159"/>
          <a:stretch/>
        </p:blipFill>
        <p:spPr>
          <a:xfrm>
            <a:off x="1428691" y="991454"/>
            <a:ext cx="1152668" cy="60244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5"/>
          <a:srcRect l="40218" t="14418" r="1" b="15159"/>
          <a:stretch/>
        </p:blipFill>
        <p:spPr>
          <a:xfrm flipH="1" flipV="1">
            <a:off x="1234482" y="1278909"/>
            <a:ext cx="885626" cy="48515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64891" y="1458384"/>
            <a:ext cx="1871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Black" panose="020B0A04020102020204" pitchFamily="34" charset="0"/>
              </a:rPr>
              <a:t>Transcription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4"/>
          <a:srcRect r="60467"/>
          <a:stretch/>
        </p:blipFill>
        <p:spPr>
          <a:xfrm>
            <a:off x="6455936" y="5557994"/>
            <a:ext cx="968862" cy="1243692"/>
          </a:xfrm>
          <a:prstGeom prst="rect">
            <a:avLst/>
          </a:prstGeom>
        </p:spPr>
      </p:pic>
      <p:sp>
        <p:nvSpPr>
          <p:cNvPr id="2" name="Oval 1"/>
          <p:cNvSpPr/>
          <p:nvPr/>
        </p:nvSpPr>
        <p:spPr>
          <a:xfrm>
            <a:off x="7351622" y="5599682"/>
            <a:ext cx="457200" cy="46124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Black" panose="020B0A04020102020204" pitchFamily="34" charset="0"/>
              </a:rPr>
              <a:t>P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5"/>
          <a:srcRect l="17808" t="-2607" r="4385" b="15159"/>
          <a:stretch/>
        </p:blipFill>
        <p:spPr>
          <a:xfrm>
            <a:off x="5796880" y="4938366"/>
            <a:ext cx="1152668" cy="602443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6896113" y="5202211"/>
            <a:ext cx="1745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Black" panose="020B0A04020102020204" pitchFamily="34" charset="0"/>
              </a:rPr>
              <a:t>Modification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3595456" y="3762912"/>
            <a:ext cx="5184560" cy="3038774"/>
          </a:xfrm>
          <a:prstGeom prst="rect">
            <a:avLst/>
          </a:prstGeom>
          <a:noFill/>
          <a:ln w="57150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562105" y="5970689"/>
            <a:ext cx="19700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 Black" panose="020B0A04020102020204" pitchFamily="34" charset="0"/>
              </a:rPr>
              <a:t>Difficult to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 Black" panose="020B0A04020102020204" pitchFamily="34" charset="0"/>
              </a:rPr>
              <a:t>measure</a:t>
            </a:r>
          </a:p>
        </p:txBody>
      </p:sp>
      <p:sp>
        <p:nvSpPr>
          <p:cNvPr id="25" name="Rectangle 24"/>
          <p:cNvSpPr/>
          <p:nvPr/>
        </p:nvSpPr>
        <p:spPr>
          <a:xfrm>
            <a:off x="592498" y="801090"/>
            <a:ext cx="5367391" cy="2887394"/>
          </a:xfrm>
          <a:prstGeom prst="rect">
            <a:avLst/>
          </a:prstGeom>
          <a:noFill/>
          <a:ln w="5715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60762" y="2780140"/>
            <a:ext cx="20395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 Black" panose="020B0A04020102020204" pitchFamily="34" charset="0"/>
              </a:rPr>
              <a:t>Easy to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 Black" panose="020B0A04020102020204" pitchFamily="34" charset="0"/>
              </a:rPr>
              <a:t>measure</a:t>
            </a:r>
          </a:p>
        </p:txBody>
      </p:sp>
    </p:spTree>
    <p:extLst>
      <p:ext uri="{BB962C8B-B14F-4D97-AF65-F5344CB8AC3E}">
        <p14:creationId xmlns:p14="http://schemas.microsoft.com/office/powerpoint/2010/main" val="290086231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/>
          <p:cNvSpPr/>
          <p:nvPr/>
        </p:nvSpPr>
        <p:spPr>
          <a:xfrm>
            <a:off x="814388" y="5715000"/>
            <a:ext cx="428625" cy="1071563"/>
          </a:xfrm>
          <a:prstGeom prst="rect">
            <a:avLst/>
          </a:prstGeom>
          <a:solidFill>
            <a:schemeClr val="tx1">
              <a:lumMod val="50000"/>
              <a:lumOff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3743325" y="5715000"/>
            <a:ext cx="428625" cy="1071563"/>
          </a:xfrm>
          <a:prstGeom prst="rect">
            <a:avLst/>
          </a:prstGeom>
          <a:solidFill>
            <a:schemeClr val="tx1">
              <a:lumMod val="50000"/>
              <a:lumOff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1885950" y="928688"/>
            <a:ext cx="285750" cy="64293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1314450" y="571500"/>
            <a:ext cx="1214438" cy="135731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9702" name="TextBox 5"/>
          <p:cNvSpPr txBox="1">
            <a:spLocks noChangeArrowheads="1"/>
          </p:cNvSpPr>
          <p:nvPr/>
        </p:nvSpPr>
        <p:spPr bwMode="auto">
          <a:xfrm>
            <a:off x="1814513" y="2833688"/>
            <a:ext cx="2462212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b="1"/>
              <a:t>Fractionation</a:t>
            </a:r>
          </a:p>
        </p:txBody>
      </p:sp>
      <p:sp>
        <p:nvSpPr>
          <p:cNvPr id="29703" name="TextBox 6"/>
          <p:cNvSpPr txBox="1">
            <a:spLocks noChangeArrowheads="1"/>
          </p:cNvSpPr>
          <p:nvPr/>
        </p:nvSpPr>
        <p:spPr bwMode="auto">
          <a:xfrm>
            <a:off x="2133600" y="3690938"/>
            <a:ext cx="1824038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b="1"/>
              <a:t>Digestion</a:t>
            </a:r>
          </a:p>
        </p:txBody>
      </p:sp>
      <p:sp>
        <p:nvSpPr>
          <p:cNvPr id="29704" name="TextBox 7"/>
          <p:cNvSpPr txBox="1">
            <a:spLocks noChangeArrowheads="1"/>
          </p:cNvSpPr>
          <p:nvPr/>
        </p:nvSpPr>
        <p:spPr bwMode="auto">
          <a:xfrm>
            <a:off x="2384425" y="4643438"/>
            <a:ext cx="1322388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b="1"/>
              <a:t>LC-MS</a:t>
            </a:r>
          </a:p>
        </p:txBody>
      </p:sp>
      <p:sp>
        <p:nvSpPr>
          <p:cNvPr id="9" name="Oval 8"/>
          <p:cNvSpPr/>
          <p:nvPr/>
        </p:nvSpPr>
        <p:spPr>
          <a:xfrm>
            <a:off x="4314825" y="1143000"/>
            <a:ext cx="285750" cy="35718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3457575" y="785813"/>
            <a:ext cx="1643063" cy="10715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57200" y="5715000"/>
            <a:ext cx="2286000" cy="10715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 rot="5400000">
            <a:off x="527844" y="6430169"/>
            <a:ext cx="714375" cy="158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rot="5400000">
            <a:off x="813594" y="6573044"/>
            <a:ext cx="428625" cy="158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rot="5400000">
            <a:off x="1063626" y="6680200"/>
            <a:ext cx="214312" cy="158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711" name="TextBox 37"/>
          <p:cNvSpPr txBox="1">
            <a:spLocks noChangeArrowheads="1"/>
          </p:cNvSpPr>
          <p:nvPr/>
        </p:nvSpPr>
        <p:spPr bwMode="auto">
          <a:xfrm>
            <a:off x="2457450" y="2000250"/>
            <a:ext cx="109220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b="1"/>
              <a:t>Lysis</a:t>
            </a:r>
          </a:p>
        </p:txBody>
      </p:sp>
      <p:cxnSp>
        <p:nvCxnSpPr>
          <p:cNvPr id="39" name="Straight Arrow Connector 38"/>
          <p:cNvCxnSpPr/>
          <p:nvPr/>
        </p:nvCxnSpPr>
        <p:spPr>
          <a:xfrm rot="5400000">
            <a:off x="3330575" y="2016125"/>
            <a:ext cx="53975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rot="5400000">
            <a:off x="2187575" y="2016125"/>
            <a:ext cx="53975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rot="5400000">
            <a:off x="3330575" y="2659063"/>
            <a:ext cx="53975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rot="5400000">
            <a:off x="2187575" y="2659063"/>
            <a:ext cx="53975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rot="5400000">
            <a:off x="3330575" y="3516313"/>
            <a:ext cx="53975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rot="5400000">
            <a:off x="2187575" y="3516313"/>
            <a:ext cx="53975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 rot="5400000">
            <a:off x="3330575" y="4445000"/>
            <a:ext cx="53975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rot="5400000">
            <a:off x="2187575" y="4445000"/>
            <a:ext cx="53975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rot="5400000">
            <a:off x="3330575" y="5373688"/>
            <a:ext cx="53975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rot="5400000">
            <a:off x="2187575" y="5373688"/>
            <a:ext cx="53975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/>
          <p:cNvSpPr/>
          <p:nvPr/>
        </p:nvSpPr>
        <p:spPr>
          <a:xfrm>
            <a:off x="3386138" y="5715000"/>
            <a:ext cx="2286000" cy="10715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50" name="Straight Connector 49"/>
          <p:cNvCxnSpPr/>
          <p:nvPr/>
        </p:nvCxnSpPr>
        <p:spPr>
          <a:xfrm rot="5400000">
            <a:off x="3458369" y="6430169"/>
            <a:ext cx="714375" cy="158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rot="5400000">
            <a:off x="3744119" y="6573044"/>
            <a:ext cx="428625" cy="158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rot="5400000">
            <a:off x="3994151" y="6680200"/>
            <a:ext cx="214312" cy="158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rot="5400000">
            <a:off x="3365500" y="6335713"/>
            <a:ext cx="900113" cy="158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rot="5400000">
            <a:off x="3715544" y="6542882"/>
            <a:ext cx="485775" cy="158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rot="5400000">
            <a:off x="3966369" y="6634957"/>
            <a:ext cx="269875" cy="158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729" name="Text Box 10"/>
          <p:cNvSpPr txBox="1">
            <a:spLocks noChangeArrowheads="1"/>
          </p:cNvSpPr>
          <p:nvPr/>
        </p:nvSpPr>
        <p:spPr bwMode="auto">
          <a:xfrm>
            <a:off x="1716791" y="0"/>
            <a:ext cx="57310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2800" b="1" dirty="0" err="1">
                <a:latin typeface="Comic Sans MS" pitchFamily="66" charset="0"/>
              </a:rPr>
              <a:t>Quantitation</a:t>
            </a:r>
            <a:r>
              <a:rPr lang="en-US" sz="2800" b="1" dirty="0">
                <a:latin typeface="Comic Sans MS" pitchFamily="66" charset="0"/>
              </a:rPr>
              <a:t> – Label-Free (MS)</a:t>
            </a:r>
          </a:p>
        </p:txBody>
      </p:sp>
      <p:sp>
        <p:nvSpPr>
          <p:cNvPr id="29730" name="TextBox 7"/>
          <p:cNvSpPr txBox="1">
            <a:spLocks noChangeArrowheads="1"/>
          </p:cNvSpPr>
          <p:nvPr/>
        </p:nvSpPr>
        <p:spPr bwMode="auto">
          <a:xfrm>
            <a:off x="2171700" y="5643563"/>
            <a:ext cx="646113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1"/>
              <a:t>MS</a:t>
            </a:r>
          </a:p>
        </p:txBody>
      </p:sp>
      <p:sp>
        <p:nvSpPr>
          <p:cNvPr id="29731" name="TextBox 7"/>
          <p:cNvSpPr txBox="1">
            <a:spLocks noChangeArrowheads="1"/>
          </p:cNvSpPr>
          <p:nvPr/>
        </p:nvSpPr>
        <p:spPr bwMode="auto">
          <a:xfrm>
            <a:off x="5097463" y="5643563"/>
            <a:ext cx="646112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1"/>
              <a:t>MS</a:t>
            </a:r>
          </a:p>
        </p:txBody>
      </p:sp>
      <p:sp>
        <p:nvSpPr>
          <p:cNvPr id="36" name="Line 88"/>
          <p:cNvSpPr>
            <a:spLocks noChangeShapeType="1"/>
          </p:cNvSpPr>
          <p:nvPr/>
        </p:nvSpPr>
        <p:spPr bwMode="auto">
          <a:xfrm>
            <a:off x="609600" y="478220"/>
            <a:ext cx="7924800" cy="0"/>
          </a:xfrm>
          <a:prstGeom prst="line">
            <a:avLst/>
          </a:prstGeom>
          <a:noFill/>
          <a:ln w="31750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graphicFrame>
        <p:nvGraphicFramePr>
          <p:cNvPr id="37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29890866"/>
              </p:ext>
            </p:extLst>
          </p:nvPr>
        </p:nvGraphicFramePr>
        <p:xfrm>
          <a:off x="4495800" y="2727325"/>
          <a:ext cx="4621212" cy="763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26" name="Equation" r:id="rId4" imgW="1879600" imgH="342900" progId="Equation.3">
                  <p:embed/>
                </p:oleObj>
              </mc:Choice>
              <mc:Fallback>
                <p:oleObj name="Equation" r:id="rId4" imgW="1879600" imgH="34290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95800" y="2727325"/>
                        <a:ext cx="4621212" cy="7635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" name="TextBox 5"/>
          <p:cNvSpPr txBox="1">
            <a:spLocks noChangeArrowheads="1"/>
          </p:cNvSpPr>
          <p:nvPr/>
        </p:nvSpPr>
        <p:spPr bwMode="auto">
          <a:xfrm>
            <a:off x="4446759" y="2227906"/>
            <a:ext cx="3962944" cy="18158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dirty="0"/>
              <a:t>Assumption:</a:t>
            </a:r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constant for all samples</a:t>
            </a:r>
          </a:p>
        </p:txBody>
      </p:sp>
      <p:graphicFrame>
        <p:nvGraphicFramePr>
          <p:cNvPr id="56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88335058"/>
              </p:ext>
            </p:extLst>
          </p:nvPr>
        </p:nvGraphicFramePr>
        <p:xfrm>
          <a:off x="4997450" y="4343400"/>
          <a:ext cx="3679825" cy="735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27" name="Equation" r:id="rId6" imgW="1498600" imgH="330200" progId="Equation.3">
                  <p:embed/>
                </p:oleObj>
              </mc:Choice>
              <mc:Fallback>
                <p:oleObj name="Equation" r:id="rId6" imgW="1498600" imgH="33020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97450" y="4343400"/>
                        <a:ext cx="3679825" cy="7350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7" name="Rectangle 56"/>
          <p:cNvSpPr/>
          <p:nvPr/>
        </p:nvSpPr>
        <p:spPr>
          <a:xfrm>
            <a:off x="4572000" y="4419599"/>
            <a:ext cx="4444284" cy="64608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"/>
          <p:cNvSpPr txBox="1">
            <a:spLocks noChangeArrowheads="1"/>
          </p:cNvSpPr>
          <p:nvPr/>
        </p:nvSpPr>
        <p:spPr bwMode="auto">
          <a:xfrm>
            <a:off x="6698526" y="672405"/>
            <a:ext cx="1683474" cy="1384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dirty="0"/>
              <a:t>Sample </a:t>
            </a:r>
            <a:r>
              <a:rPr lang="en-US" sz="2800" dirty="0" err="1"/>
              <a:t>i</a:t>
            </a:r>
            <a:r>
              <a:rPr lang="en-US" sz="2800" dirty="0"/>
              <a:t> </a:t>
            </a:r>
          </a:p>
          <a:p>
            <a:r>
              <a:rPr lang="en-US" sz="2800" dirty="0"/>
              <a:t>Protein j</a:t>
            </a:r>
          </a:p>
          <a:p>
            <a:r>
              <a:rPr lang="en-US" sz="2800" dirty="0"/>
              <a:t>Peptide k</a:t>
            </a:r>
          </a:p>
        </p:txBody>
      </p:sp>
    </p:spTree>
    <p:extLst>
      <p:ext uri="{BB962C8B-B14F-4D97-AF65-F5344CB8AC3E}">
        <p14:creationId xmlns:p14="http://schemas.microsoft.com/office/powerpoint/2010/main" val="25956603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57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traight Connector 24"/>
          <p:cNvCxnSpPr/>
          <p:nvPr/>
        </p:nvCxnSpPr>
        <p:spPr bwMode="auto">
          <a:xfrm rot="5400000">
            <a:off x="4264025" y="6335713"/>
            <a:ext cx="900113" cy="1587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 bwMode="auto">
          <a:xfrm rot="5400000">
            <a:off x="4614069" y="6542882"/>
            <a:ext cx="485775" cy="1587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 bwMode="auto">
          <a:xfrm rot="5400000">
            <a:off x="4864101" y="6635750"/>
            <a:ext cx="271462" cy="1587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773" name="TextBox 28"/>
          <p:cNvSpPr txBox="1">
            <a:spLocks noChangeArrowheads="1"/>
          </p:cNvSpPr>
          <p:nvPr/>
        </p:nvSpPr>
        <p:spPr bwMode="auto">
          <a:xfrm>
            <a:off x="4714875" y="5786438"/>
            <a:ext cx="407988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1">
                <a:solidFill>
                  <a:srgbClr val="C00000"/>
                </a:solidFill>
              </a:rPr>
              <a:t>H</a:t>
            </a:r>
          </a:p>
        </p:txBody>
      </p:sp>
      <p:sp>
        <p:nvSpPr>
          <p:cNvPr id="31" name="Rectangle 30"/>
          <p:cNvSpPr/>
          <p:nvPr/>
        </p:nvSpPr>
        <p:spPr>
          <a:xfrm>
            <a:off x="4643438" y="5715000"/>
            <a:ext cx="428625" cy="1071563"/>
          </a:xfrm>
          <a:prstGeom prst="rect">
            <a:avLst/>
          </a:prstGeom>
          <a:solidFill>
            <a:srgbClr val="C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3786188" y="5715000"/>
            <a:ext cx="428625" cy="1071563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14" name="Straight Connector 13"/>
          <p:cNvCxnSpPr/>
          <p:nvPr/>
        </p:nvCxnSpPr>
        <p:spPr bwMode="auto">
          <a:xfrm rot="5400000">
            <a:off x="3500438" y="6429375"/>
            <a:ext cx="714375" cy="3175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 bwMode="auto">
          <a:xfrm rot="5400000">
            <a:off x="3786188" y="6572250"/>
            <a:ext cx="428625" cy="3175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 bwMode="auto">
          <a:xfrm rot="5400000">
            <a:off x="4036220" y="6679406"/>
            <a:ext cx="214312" cy="3175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779" name="TextBox 27"/>
          <p:cNvSpPr txBox="1">
            <a:spLocks noChangeArrowheads="1"/>
          </p:cNvSpPr>
          <p:nvPr/>
        </p:nvSpPr>
        <p:spPr bwMode="auto">
          <a:xfrm>
            <a:off x="3857625" y="5916613"/>
            <a:ext cx="371475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1">
                <a:solidFill>
                  <a:srgbClr val="0070C0"/>
                </a:solidFill>
              </a:rPr>
              <a:t>L</a:t>
            </a:r>
          </a:p>
        </p:txBody>
      </p:sp>
      <p:sp>
        <p:nvSpPr>
          <p:cNvPr id="32780" name="Text Box 10"/>
          <p:cNvSpPr txBox="1">
            <a:spLocks noChangeArrowheads="1"/>
          </p:cNvSpPr>
          <p:nvPr/>
        </p:nvSpPr>
        <p:spPr bwMode="auto">
          <a:xfrm>
            <a:off x="0" y="0"/>
            <a:ext cx="9144000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800" b="1" dirty="0">
                <a:latin typeface="Comic Sans MS" pitchFamily="66" charset="0"/>
              </a:rPr>
              <a:t>Quantitation – Metabolic Labeling</a:t>
            </a:r>
          </a:p>
          <a:p>
            <a:pPr algn="ctr"/>
            <a:endParaRPr lang="en-US" sz="3200" b="1" dirty="0"/>
          </a:p>
        </p:txBody>
      </p:sp>
      <p:sp>
        <p:nvSpPr>
          <p:cNvPr id="4" name="Oval 3"/>
          <p:cNvSpPr/>
          <p:nvPr/>
        </p:nvSpPr>
        <p:spPr>
          <a:xfrm>
            <a:off x="3429000" y="928688"/>
            <a:ext cx="285750" cy="6429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2857500" y="571500"/>
            <a:ext cx="1214438" cy="135731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2783" name="TextBox 5"/>
          <p:cNvSpPr txBox="1">
            <a:spLocks noChangeArrowheads="1"/>
          </p:cNvSpPr>
          <p:nvPr/>
        </p:nvSpPr>
        <p:spPr bwMode="auto">
          <a:xfrm>
            <a:off x="3357563" y="2833688"/>
            <a:ext cx="2462212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b="1"/>
              <a:t>Fractionation</a:t>
            </a:r>
          </a:p>
        </p:txBody>
      </p:sp>
      <p:sp>
        <p:nvSpPr>
          <p:cNvPr id="32784" name="TextBox 6"/>
          <p:cNvSpPr txBox="1">
            <a:spLocks noChangeArrowheads="1"/>
          </p:cNvSpPr>
          <p:nvPr/>
        </p:nvSpPr>
        <p:spPr bwMode="auto">
          <a:xfrm>
            <a:off x="3676650" y="3690938"/>
            <a:ext cx="1824038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b="1"/>
              <a:t>Digestion</a:t>
            </a:r>
          </a:p>
        </p:txBody>
      </p:sp>
      <p:sp>
        <p:nvSpPr>
          <p:cNvPr id="32785" name="TextBox 7"/>
          <p:cNvSpPr txBox="1">
            <a:spLocks noChangeArrowheads="1"/>
          </p:cNvSpPr>
          <p:nvPr/>
        </p:nvSpPr>
        <p:spPr bwMode="auto">
          <a:xfrm>
            <a:off x="3927475" y="4643438"/>
            <a:ext cx="1322388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b="1"/>
              <a:t>LC-MS</a:t>
            </a:r>
          </a:p>
        </p:txBody>
      </p:sp>
      <p:sp>
        <p:nvSpPr>
          <p:cNvPr id="9" name="Oval 8"/>
          <p:cNvSpPr/>
          <p:nvPr/>
        </p:nvSpPr>
        <p:spPr>
          <a:xfrm>
            <a:off x="5857875" y="1143000"/>
            <a:ext cx="285750" cy="35718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5000625" y="785813"/>
            <a:ext cx="1643063" cy="1071562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3429000" y="5715000"/>
            <a:ext cx="2286000" cy="10715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32" name="Straight Arrow Connector 31"/>
          <p:cNvCxnSpPr/>
          <p:nvPr/>
        </p:nvCxnSpPr>
        <p:spPr>
          <a:xfrm rot="5400000">
            <a:off x="4303713" y="3587750"/>
            <a:ext cx="53975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rot="5400000">
            <a:off x="4302125" y="4445000"/>
            <a:ext cx="53975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rot="5400000">
            <a:off x="4302125" y="5373688"/>
            <a:ext cx="53975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rot="2700000">
            <a:off x="3968750" y="1905000"/>
            <a:ext cx="53975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rot="18900000" flipH="1">
            <a:off x="4635500" y="1905000"/>
            <a:ext cx="53975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794" name="TextBox 29"/>
          <p:cNvSpPr txBox="1">
            <a:spLocks noChangeArrowheads="1"/>
          </p:cNvSpPr>
          <p:nvPr/>
        </p:nvSpPr>
        <p:spPr bwMode="auto">
          <a:xfrm>
            <a:off x="1928813" y="1000125"/>
            <a:ext cx="935037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1">
                <a:solidFill>
                  <a:srgbClr val="0070C0"/>
                </a:solidFill>
              </a:rPr>
              <a:t>Light</a:t>
            </a:r>
          </a:p>
        </p:txBody>
      </p:sp>
      <p:sp>
        <p:nvSpPr>
          <p:cNvPr id="32795" name="TextBox 30"/>
          <p:cNvSpPr txBox="1">
            <a:spLocks noChangeArrowheads="1"/>
          </p:cNvSpPr>
          <p:nvPr/>
        </p:nvSpPr>
        <p:spPr bwMode="auto">
          <a:xfrm>
            <a:off x="6715125" y="1071563"/>
            <a:ext cx="1093788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Heavy</a:t>
            </a:r>
          </a:p>
        </p:txBody>
      </p:sp>
      <p:sp>
        <p:nvSpPr>
          <p:cNvPr id="32796" name="TextBox 37"/>
          <p:cNvSpPr txBox="1">
            <a:spLocks noChangeArrowheads="1"/>
          </p:cNvSpPr>
          <p:nvPr/>
        </p:nvSpPr>
        <p:spPr bwMode="auto">
          <a:xfrm>
            <a:off x="4000500" y="2000250"/>
            <a:ext cx="109220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b="1"/>
              <a:t>Lysis</a:t>
            </a:r>
          </a:p>
        </p:txBody>
      </p:sp>
      <p:cxnSp>
        <p:nvCxnSpPr>
          <p:cNvPr id="39" name="Straight Arrow Connector 38"/>
          <p:cNvCxnSpPr/>
          <p:nvPr/>
        </p:nvCxnSpPr>
        <p:spPr>
          <a:xfrm rot="5400000">
            <a:off x="4302125" y="2698750"/>
            <a:ext cx="53975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798" name="TextBox 7"/>
          <p:cNvSpPr txBox="1">
            <a:spLocks noChangeArrowheads="1"/>
          </p:cNvSpPr>
          <p:nvPr/>
        </p:nvSpPr>
        <p:spPr bwMode="auto">
          <a:xfrm>
            <a:off x="5140325" y="5643563"/>
            <a:ext cx="646113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1"/>
              <a:t>MS</a:t>
            </a:r>
          </a:p>
        </p:txBody>
      </p:sp>
      <p:sp>
        <p:nvSpPr>
          <p:cNvPr id="36" name="Line 88"/>
          <p:cNvSpPr>
            <a:spLocks noChangeShapeType="1"/>
          </p:cNvSpPr>
          <p:nvPr/>
        </p:nvSpPr>
        <p:spPr bwMode="auto">
          <a:xfrm>
            <a:off x="609600" y="478220"/>
            <a:ext cx="7924800" cy="0"/>
          </a:xfrm>
          <a:prstGeom prst="line">
            <a:avLst/>
          </a:prstGeom>
          <a:noFill/>
          <a:ln w="31750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6751320" y="6396335"/>
            <a:ext cx="24688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/>
              <a:t>Oda</a:t>
            </a:r>
            <a:r>
              <a:rPr lang="en-US" sz="1200" dirty="0"/>
              <a:t> et al. PNAS 96 (1999) 6591</a:t>
            </a:r>
          </a:p>
          <a:p>
            <a:r>
              <a:rPr lang="en-US" sz="1200" dirty="0" err="1"/>
              <a:t>Ong</a:t>
            </a:r>
            <a:r>
              <a:rPr lang="en-US" sz="1200" dirty="0"/>
              <a:t> et al. MCP 1 (2002) 376</a:t>
            </a:r>
          </a:p>
        </p:txBody>
      </p:sp>
      <p:graphicFrame>
        <p:nvGraphicFramePr>
          <p:cNvPr id="40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07401938"/>
              </p:ext>
            </p:extLst>
          </p:nvPr>
        </p:nvGraphicFramePr>
        <p:xfrm>
          <a:off x="1233488" y="838200"/>
          <a:ext cx="630237" cy="731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914" name="Equation" r:id="rId4" imgW="330057" imgH="330057" progId="Equation.3">
                  <p:embed/>
                </p:oleObj>
              </mc:Choice>
              <mc:Fallback>
                <p:oleObj name="Equation" r:id="rId4" imgW="330057" imgH="330057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33488" y="838200"/>
                        <a:ext cx="630237" cy="731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79063219"/>
              </p:ext>
            </p:extLst>
          </p:nvPr>
        </p:nvGraphicFramePr>
        <p:xfrm>
          <a:off x="2552700" y="5835650"/>
          <a:ext cx="560388" cy="731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915" name="Equation" r:id="rId6" imgW="279400" imgH="330200" progId="Equation.3">
                  <p:embed/>
                </p:oleObj>
              </mc:Choice>
              <mc:Fallback>
                <p:oleObj name="Equation" r:id="rId6" imgW="279400" imgH="33020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52700" y="5835650"/>
                        <a:ext cx="560388" cy="731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4" name="Rectangle 53"/>
          <p:cNvSpPr/>
          <p:nvPr/>
        </p:nvSpPr>
        <p:spPr>
          <a:xfrm>
            <a:off x="1131195" y="889716"/>
            <a:ext cx="826395" cy="66021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2438400" y="5856477"/>
            <a:ext cx="763074" cy="69672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106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45398108"/>
              </p:ext>
            </p:extLst>
          </p:nvPr>
        </p:nvGraphicFramePr>
        <p:xfrm>
          <a:off x="7940675" y="900113"/>
          <a:ext cx="655638" cy="731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916" name="Equation" r:id="rId8" imgW="342751" imgH="330057" progId="Equation.3">
                  <p:embed/>
                </p:oleObj>
              </mc:Choice>
              <mc:Fallback>
                <p:oleObj name="Equation" r:id="rId8" imgW="342751" imgH="330057" progId="Equation.3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40675" y="900113"/>
                        <a:ext cx="655638" cy="7318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6" name="Rectangle 55"/>
          <p:cNvSpPr/>
          <p:nvPr/>
        </p:nvSpPr>
        <p:spPr>
          <a:xfrm>
            <a:off x="7860405" y="939990"/>
            <a:ext cx="826395" cy="66021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7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09775121"/>
              </p:ext>
            </p:extLst>
          </p:nvPr>
        </p:nvGraphicFramePr>
        <p:xfrm>
          <a:off x="1095375" y="1865313"/>
          <a:ext cx="606425" cy="815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917" name="Equation" r:id="rId10" imgW="317362" imgH="368140" progId="Equation.3">
                  <p:embed/>
                </p:oleObj>
              </mc:Choice>
              <mc:Fallback>
                <p:oleObj name="Equation" r:id="rId10" imgW="317362" imgH="368140" progId="Equation.3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95375" y="1865313"/>
                        <a:ext cx="606425" cy="815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8" name="Straight Arrow Connector 57"/>
          <p:cNvCxnSpPr/>
          <p:nvPr/>
        </p:nvCxnSpPr>
        <p:spPr>
          <a:xfrm rot="10800000" flipV="1">
            <a:off x="1600202" y="1981200"/>
            <a:ext cx="2590798" cy="228600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0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98066947"/>
              </p:ext>
            </p:extLst>
          </p:nvPr>
        </p:nvGraphicFramePr>
        <p:xfrm>
          <a:off x="7586663" y="1828800"/>
          <a:ext cx="630237" cy="814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918" name="Equation" r:id="rId12" imgW="330200" imgH="368300" progId="Equation.3">
                  <p:embed/>
                </p:oleObj>
              </mc:Choice>
              <mc:Fallback>
                <p:oleObj name="Equation" r:id="rId12" imgW="330200" imgH="368300" progId="Equation.3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86663" y="1828800"/>
                        <a:ext cx="630237" cy="814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1" name="Straight Arrow Connector 60"/>
          <p:cNvCxnSpPr/>
          <p:nvPr/>
        </p:nvCxnSpPr>
        <p:spPr>
          <a:xfrm rot="10800000">
            <a:off x="5029200" y="1905000"/>
            <a:ext cx="2590800" cy="304800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3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5130612"/>
              </p:ext>
            </p:extLst>
          </p:nvPr>
        </p:nvGraphicFramePr>
        <p:xfrm>
          <a:off x="6107113" y="5853113"/>
          <a:ext cx="585787" cy="731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919" name="Equation" r:id="rId14" imgW="291973" imgH="330057" progId="Equation.3">
                  <p:embed/>
                </p:oleObj>
              </mc:Choice>
              <mc:Fallback>
                <p:oleObj name="Equation" r:id="rId14" imgW="291973" imgH="330057" progId="Equation.3">
                  <p:embed/>
                  <p:pic>
                    <p:nvPicPr>
                      <p:cNvPr id="0" name="Picture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07113" y="5853113"/>
                        <a:ext cx="585787" cy="7318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4" name="Rectangle 63"/>
          <p:cNvSpPr/>
          <p:nvPr/>
        </p:nvSpPr>
        <p:spPr>
          <a:xfrm>
            <a:off x="6005870" y="5874287"/>
            <a:ext cx="763074" cy="69672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5"/>
          <p:cNvSpPr txBox="1">
            <a:spLocks noChangeArrowheads="1"/>
          </p:cNvSpPr>
          <p:nvPr/>
        </p:nvSpPr>
        <p:spPr bwMode="auto">
          <a:xfrm>
            <a:off x="145326" y="5320605"/>
            <a:ext cx="1683474" cy="1384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dirty="0"/>
              <a:t>Sample </a:t>
            </a:r>
            <a:r>
              <a:rPr lang="en-US" sz="2800" dirty="0" err="1"/>
              <a:t>i</a:t>
            </a:r>
            <a:r>
              <a:rPr lang="en-US" sz="2800" dirty="0"/>
              <a:t> </a:t>
            </a:r>
          </a:p>
          <a:p>
            <a:r>
              <a:rPr lang="en-US" sz="2800" dirty="0"/>
              <a:t>Protein j</a:t>
            </a:r>
          </a:p>
          <a:p>
            <a:r>
              <a:rPr lang="en-US" sz="2800" dirty="0"/>
              <a:t>Peptide k</a:t>
            </a:r>
          </a:p>
        </p:txBody>
      </p:sp>
    </p:spTree>
    <p:extLst>
      <p:ext uri="{BB962C8B-B14F-4D97-AF65-F5344CB8AC3E}">
        <p14:creationId xmlns:p14="http://schemas.microsoft.com/office/powerpoint/2010/main" val="5381515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4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55" grpId="0" animBg="1"/>
      <p:bldP spid="56" grpId="0" animBg="1"/>
      <p:bldP spid="64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65759" y="137160"/>
            <a:ext cx="2509020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 pitchFamily="34" charset="0"/>
              </a:rPr>
              <a:t>Target Assays</a:t>
            </a:r>
            <a:endParaRPr kumimoji="0" lang="en-US" sz="28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entury Gothic" pitchFamily="34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entury Gothic" pitchFamily="34" charset="0"/>
            </a:endParaRPr>
          </a:p>
        </p:txBody>
      </p:sp>
      <p:grpSp>
        <p:nvGrpSpPr>
          <p:cNvPr id="7" name="Group 28"/>
          <p:cNvGrpSpPr>
            <a:grpSpLocks/>
          </p:cNvGrpSpPr>
          <p:nvPr/>
        </p:nvGrpSpPr>
        <p:grpSpPr bwMode="auto">
          <a:xfrm>
            <a:off x="3635375" y="5715000"/>
            <a:ext cx="1336675" cy="1073150"/>
            <a:chOff x="3786182" y="5715016"/>
            <a:chExt cx="1336174" cy="1073134"/>
          </a:xfrm>
        </p:grpSpPr>
        <p:cxnSp>
          <p:nvCxnSpPr>
            <p:cNvPr id="8" name="Straight Connector 7"/>
            <p:cNvCxnSpPr/>
            <p:nvPr/>
          </p:nvCxnSpPr>
          <p:spPr bwMode="auto">
            <a:xfrm rot="5400000">
              <a:off x="4263678" y="6335720"/>
              <a:ext cx="900100" cy="1586"/>
            </a:xfrm>
            <a:prstGeom prst="line">
              <a:avLst/>
            </a:prstGeom>
            <a:ln w="254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 bwMode="auto">
            <a:xfrm rot="5400000">
              <a:off x="4613665" y="6542886"/>
              <a:ext cx="485768" cy="1586"/>
            </a:xfrm>
            <a:prstGeom prst="line">
              <a:avLst/>
            </a:prstGeom>
            <a:ln w="254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auto">
            <a:xfrm rot="5400000">
              <a:off x="4863642" y="6635753"/>
              <a:ext cx="271458" cy="1586"/>
            </a:xfrm>
            <a:prstGeom prst="line">
              <a:avLst/>
            </a:prstGeom>
            <a:ln w="254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28"/>
            <p:cNvSpPr txBox="1">
              <a:spLocks noChangeArrowheads="1"/>
            </p:cNvSpPr>
            <p:nvPr/>
          </p:nvSpPr>
          <p:spPr bwMode="auto">
            <a:xfrm>
              <a:off x="4714875" y="5786490"/>
              <a:ext cx="407481" cy="4620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 b="1">
                  <a:solidFill>
                    <a:srgbClr val="C00000"/>
                  </a:solidFill>
                </a:rPr>
                <a:t>H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643111" y="5715016"/>
              <a:ext cx="428464" cy="1071547"/>
            </a:xfrm>
            <a:prstGeom prst="rect">
              <a:avLst/>
            </a:prstGeom>
            <a:solidFill>
              <a:srgbClr val="C0000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786182" y="5715016"/>
              <a:ext cx="428464" cy="1071547"/>
            </a:xfrm>
            <a:prstGeom prst="rect">
              <a:avLst/>
            </a:prstGeom>
            <a:solidFill>
              <a:schemeClr val="accent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14" name="Straight Connector 13"/>
            <p:cNvCxnSpPr/>
            <p:nvPr/>
          </p:nvCxnSpPr>
          <p:spPr bwMode="auto">
            <a:xfrm rot="5400000">
              <a:off x="3500411" y="6429381"/>
              <a:ext cx="714364" cy="3174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auto">
            <a:xfrm rot="5400000">
              <a:off x="3786105" y="6572254"/>
              <a:ext cx="428619" cy="3174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auto">
            <a:xfrm rot="5400000">
              <a:off x="4036082" y="6679408"/>
              <a:ext cx="214309" cy="3174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27"/>
            <p:cNvSpPr txBox="1">
              <a:spLocks noChangeArrowheads="1"/>
            </p:cNvSpPr>
            <p:nvPr/>
          </p:nvSpPr>
          <p:spPr bwMode="auto">
            <a:xfrm>
              <a:off x="3857625" y="5917320"/>
              <a:ext cx="372215" cy="4620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 b="1">
                  <a:solidFill>
                    <a:srgbClr val="0070C0"/>
                  </a:solidFill>
                </a:rPr>
                <a:t>L</a:t>
              </a:r>
            </a:p>
          </p:txBody>
        </p:sp>
      </p:grpSp>
      <p:sp>
        <p:nvSpPr>
          <p:cNvPr id="18" name="Oval 17"/>
          <p:cNvSpPr/>
          <p:nvPr/>
        </p:nvSpPr>
        <p:spPr>
          <a:xfrm>
            <a:off x="3090862" y="1209675"/>
            <a:ext cx="285750" cy="64293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2519362" y="852487"/>
            <a:ext cx="1214438" cy="135731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0" name="TextBox 5"/>
          <p:cNvSpPr txBox="1">
            <a:spLocks noChangeArrowheads="1"/>
          </p:cNvSpPr>
          <p:nvPr/>
        </p:nvSpPr>
        <p:spPr bwMode="auto">
          <a:xfrm>
            <a:off x="3206750" y="2833688"/>
            <a:ext cx="2462212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b="1" dirty="0"/>
              <a:t>Fractionation</a:t>
            </a:r>
          </a:p>
        </p:txBody>
      </p:sp>
      <p:sp>
        <p:nvSpPr>
          <p:cNvPr id="21" name="TextBox 6"/>
          <p:cNvSpPr txBox="1">
            <a:spLocks noChangeArrowheads="1"/>
          </p:cNvSpPr>
          <p:nvPr/>
        </p:nvSpPr>
        <p:spPr bwMode="auto">
          <a:xfrm>
            <a:off x="3525837" y="3690938"/>
            <a:ext cx="1824038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b="1"/>
              <a:t>Digestion</a:t>
            </a:r>
          </a:p>
        </p:txBody>
      </p:sp>
      <p:sp>
        <p:nvSpPr>
          <p:cNvPr id="22" name="TextBox 7"/>
          <p:cNvSpPr txBox="1">
            <a:spLocks noChangeArrowheads="1"/>
          </p:cNvSpPr>
          <p:nvPr/>
        </p:nvSpPr>
        <p:spPr bwMode="auto">
          <a:xfrm>
            <a:off x="3776662" y="4643438"/>
            <a:ext cx="1322388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b="1"/>
              <a:t>LC-MS</a:t>
            </a:r>
          </a:p>
        </p:txBody>
      </p:sp>
      <p:sp>
        <p:nvSpPr>
          <p:cNvPr id="23" name="Rectangle 22"/>
          <p:cNvSpPr/>
          <p:nvPr/>
        </p:nvSpPr>
        <p:spPr bwMode="auto">
          <a:xfrm>
            <a:off x="3278187" y="5715000"/>
            <a:ext cx="2286000" cy="10715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24" name="Straight Arrow Connector 23"/>
          <p:cNvCxnSpPr/>
          <p:nvPr/>
        </p:nvCxnSpPr>
        <p:spPr>
          <a:xfrm rot="5400000">
            <a:off x="4151312" y="5373688"/>
            <a:ext cx="53975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rot="2700000">
            <a:off x="3817937" y="4452938"/>
            <a:ext cx="53975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rot="18900000" flipH="1">
            <a:off x="4484687" y="4452938"/>
            <a:ext cx="53975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9"/>
          <p:cNvSpPr txBox="1">
            <a:spLocks noChangeArrowheads="1"/>
          </p:cNvSpPr>
          <p:nvPr/>
        </p:nvSpPr>
        <p:spPr bwMode="auto">
          <a:xfrm>
            <a:off x="2992437" y="4038600"/>
            <a:ext cx="935038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1">
                <a:solidFill>
                  <a:srgbClr val="0070C0"/>
                </a:solidFill>
              </a:rPr>
              <a:t>Light</a:t>
            </a:r>
          </a:p>
        </p:txBody>
      </p:sp>
      <p:sp>
        <p:nvSpPr>
          <p:cNvPr id="28" name="TextBox 37"/>
          <p:cNvSpPr txBox="1">
            <a:spLocks noChangeArrowheads="1"/>
          </p:cNvSpPr>
          <p:nvPr/>
        </p:nvSpPr>
        <p:spPr bwMode="auto">
          <a:xfrm>
            <a:off x="3849687" y="2000250"/>
            <a:ext cx="109220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b="1"/>
              <a:t>Lysis</a:t>
            </a:r>
          </a:p>
        </p:txBody>
      </p:sp>
      <p:cxnSp>
        <p:nvCxnSpPr>
          <p:cNvPr id="29" name="Straight Arrow Connector 28"/>
          <p:cNvCxnSpPr/>
          <p:nvPr/>
        </p:nvCxnSpPr>
        <p:spPr>
          <a:xfrm rot="5400000">
            <a:off x="3579812" y="2016125"/>
            <a:ext cx="53975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rot="5400000">
            <a:off x="3579812" y="2659063"/>
            <a:ext cx="53975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rot="5400000">
            <a:off x="3579812" y="3516313"/>
            <a:ext cx="53975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rot="10800000">
            <a:off x="5013325" y="4260850"/>
            <a:ext cx="1285875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6"/>
          <p:cNvSpPr txBox="1">
            <a:spLocks noChangeArrowheads="1"/>
          </p:cNvSpPr>
          <p:nvPr/>
        </p:nvSpPr>
        <p:spPr bwMode="auto">
          <a:xfrm>
            <a:off x="6278562" y="3657600"/>
            <a:ext cx="1570038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2400" b="1" dirty="0">
                <a:solidFill>
                  <a:srgbClr val="C00000"/>
                </a:solidFill>
              </a:rPr>
              <a:t>Synthetic</a:t>
            </a:r>
          </a:p>
          <a:p>
            <a:pPr algn="ctr"/>
            <a:r>
              <a:rPr lang="en-US" sz="2400" b="1" dirty="0">
                <a:solidFill>
                  <a:srgbClr val="C00000"/>
                </a:solidFill>
              </a:rPr>
              <a:t>Peptides</a:t>
            </a:r>
          </a:p>
          <a:p>
            <a:pPr algn="ctr"/>
            <a:r>
              <a:rPr lang="en-US" sz="2400" b="1" dirty="0">
                <a:solidFill>
                  <a:srgbClr val="C00000"/>
                </a:solidFill>
              </a:rPr>
              <a:t>(Heavy)</a:t>
            </a:r>
          </a:p>
        </p:txBody>
      </p:sp>
      <p:sp>
        <p:nvSpPr>
          <p:cNvPr id="34" name="TextBox 7"/>
          <p:cNvSpPr txBox="1">
            <a:spLocks noChangeArrowheads="1"/>
          </p:cNvSpPr>
          <p:nvPr/>
        </p:nvSpPr>
        <p:spPr bwMode="auto">
          <a:xfrm>
            <a:off x="4989512" y="5643563"/>
            <a:ext cx="646113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1"/>
              <a:t>MS</a:t>
            </a:r>
          </a:p>
        </p:txBody>
      </p:sp>
      <p:sp>
        <p:nvSpPr>
          <p:cNvPr id="37" name="TextBox 6"/>
          <p:cNvSpPr txBox="1">
            <a:spLocks noChangeArrowheads="1"/>
          </p:cNvSpPr>
          <p:nvPr/>
        </p:nvSpPr>
        <p:spPr bwMode="auto">
          <a:xfrm>
            <a:off x="1080051" y="4306669"/>
            <a:ext cx="2044149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Enrichment with</a:t>
            </a:r>
          </a:p>
          <a:p>
            <a:pPr algn="ctr"/>
            <a:r>
              <a:rPr lang="en-US" b="1" dirty="0">
                <a:solidFill>
                  <a:srgbClr val="C00000"/>
                </a:solidFill>
              </a:rPr>
              <a:t>Peptide antibody</a:t>
            </a:r>
          </a:p>
        </p:txBody>
      </p:sp>
      <p:cxnSp>
        <p:nvCxnSpPr>
          <p:cNvPr id="38" name="Straight Arrow Connector 37"/>
          <p:cNvCxnSpPr/>
          <p:nvPr/>
        </p:nvCxnSpPr>
        <p:spPr>
          <a:xfrm rot="10800000" flipH="1">
            <a:off x="2981325" y="4648200"/>
            <a:ext cx="1285875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/>
          <p:cNvSpPr/>
          <p:nvPr/>
        </p:nvSpPr>
        <p:spPr>
          <a:xfrm>
            <a:off x="1143000" y="4876800"/>
            <a:ext cx="215475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Anderson, N.L., et al. </a:t>
            </a:r>
          </a:p>
          <a:p>
            <a:r>
              <a:rPr lang="en-US" sz="1200" dirty="0"/>
              <a:t>Proteomics 3 (2004) 235-44</a:t>
            </a:r>
            <a:endParaRPr lang="da-DK" sz="1200" dirty="0"/>
          </a:p>
        </p:txBody>
      </p:sp>
    </p:spTree>
    <p:extLst>
      <p:ext uri="{BB962C8B-B14F-4D97-AF65-F5344CB8AC3E}">
        <p14:creationId xmlns:p14="http://schemas.microsoft.com/office/powerpoint/2010/main" val="1058439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41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65759" y="137160"/>
            <a:ext cx="748153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kern="0" dirty="0">
                <a:solidFill>
                  <a:schemeClr val="bg1"/>
                </a:solidFill>
                <a:latin typeface="Century Gothic" panose="020B0502020202020204" pitchFamily="34" charset="0"/>
              </a:rPr>
              <a:t>A Mass Spectrometry Based Clinical Assay</a:t>
            </a:r>
            <a:endParaRPr kumimoji="0" lang="en-US" sz="28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entury Gothic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0000" t="31037" r="10834" b="697"/>
          <a:stretch/>
        </p:blipFill>
        <p:spPr>
          <a:xfrm>
            <a:off x="990600" y="762000"/>
            <a:ext cx="7239000" cy="41148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10000" t="24716" r="11667" b="3226"/>
          <a:stretch/>
        </p:blipFill>
        <p:spPr>
          <a:xfrm>
            <a:off x="990600" y="2498002"/>
            <a:ext cx="716280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49157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DAB5F66-2F17-468E-B6F7-7C68D990B3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60813"/>
            <a:ext cx="9144000" cy="473637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F080999-0D79-48C3-AA29-C7132CF66C82}"/>
              </a:ext>
            </a:extLst>
          </p:cNvPr>
          <p:cNvSpPr/>
          <p:nvPr/>
        </p:nvSpPr>
        <p:spPr>
          <a:xfrm>
            <a:off x="2057400" y="6096000"/>
            <a:ext cx="5029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https://www.nytimes.com/interactive/2018/11/15/magazine/tech-design-proteomics.html</a:t>
            </a:r>
          </a:p>
        </p:txBody>
      </p:sp>
    </p:spTree>
    <p:extLst>
      <p:ext uri="{BB962C8B-B14F-4D97-AF65-F5344CB8AC3E}">
        <p14:creationId xmlns:p14="http://schemas.microsoft.com/office/powerpoint/2010/main" val="8746062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298105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365759" y="137160"/>
            <a:ext cx="665278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 pitchFamily="34" charset="0"/>
              </a:rPr>
              <a:t>Central Dogma of Molecular Biology 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r="50000"/>
          <a:stretch/>
        </p:blipFill>
        <p:spPr>
          <a:xfrm>
            <a:off x="383360" y="2432790"/>
            <a:ext cx="804741" cy="139610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/>
          <a:srcRect l="3348" t="7799" r="60467"/>
          <a:stretch/>
        </p:blipFill>
        <p:spPr>
          <a:xfrm>
            <a:off x="383359" y="4054568"/>
            <a:ext cx="886801" cy="114670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/>
          <a:srcRect l="44673" t="75471"/>
          <a:stretch/>
        </p:blipFill>
        <p:spPr>
          <a:xfrm>
            <a:off x="987627" y="2943788"/>
            <a:ext cx="890483" cy="342448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4"/>
          <a:srcRect l="43326" t="64967" r="8467"/>
          <a:stretch/>
        </p:blipFill>
        <p:spPr>
          <a:xfrm>
            <a:off x="1270160" y="4423900"/>
            <a:ext cx="1181436" cy="435701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034443" y="3668147"/>
            <a:ext cx="16110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Black" panose="020B0A04020102020204" pitchFamily="34" charset="0"/>
              </a:rPr>
              <a:t>Translation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/>
          <a:srcRect t="10349" r="47310"/>
          <a:stretch/>
        </p:blipFill>
        <p:spPr>
          <a:xfrm>
            <a:off x="67660" y="746522"/>
            <a:ext cx="1365209" cy="131174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98768" y="2034559"/>
            <a:ext cx="1871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 Black" panose="020B0A04020102020204" pitchFamily="34" charset="0"/>
              </a:rPr>
              <a:t>Transcription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4"/>
          <a:srcRect l="3348" r="60467" b="3137"/>
          <a:stretch/>
        </p:blipFill>
        <p:spPr>
          <a:xfrm>
            <a:off x="353549" y="5225189"/>
            <a:ext cx="886801" cy="1204676"/>
          </a:xfrm>
          <a:prstGeom prst="rect">
            <a:avLst/>
          </a:prstGeom>
        </p:spPr>
      </p:pic>
      <p:sp>
        <p:nvSpPr>
          <p:cNvPr id="2" name="Oval 1"/>
          <p:cNvSpPr/>
          <p:nvPr/>
        </p:nvSpPr>
        <p:spPr>
          <a:xfrm>
            <a:off x="1148321" y="5907900"/>
            <a:ext cx="457200" cy="46124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Black" panose="020B0A04020102020204" pitchFamily="34" charset="0"/>
              </a:rPr>
              <a:t>P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034443" y="5025087"/>
            <a:ext cx="1745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Black" panose="020B0A04020102020204" pitchFamily="34" charset="0"/>
              </a:rPr>
              <a:t>Modification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00E449A-BE66-45C2-8D4D-4A1EFEA79B8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6816" t="26805" b="8634"/>
          <a:stretch/>
        </p:blipFill>
        <p:spPr>
          <a:xfrm>
            <a:off x="593884" y="2046232"/>
            <a:ext cx="491606" cy="44476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74C5B00-DBEA-42ED-A801-6671BB05E995}"/>
              </a:ext>
            </a:extLst>
          </p:cNvPr>
          <p:cNvSpPr/>
          <p:nvPr/>
        </p:nvSpPr>
        <p:spPr>
          <a:xfrm>
            <a:off x="1188101" y="1602556"/>
            <a:ext cx="348466" cy="33691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19D4948C-1D9D-4E12-915A-5B4136893F7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0020" t="28620" r="4824" b="11581"/>
          <a:stretch/>
        </p:blipFill>
        <p:spPr>
          <a:xfrm>
            <a:off x="661776" y="3650943"/>
            <a:ext cx="372667" cy="41195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0F3DB5ED-6721-4E4D-A874-C89ECFF8B17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7774" t="70222" r="21167"/>
          <a:stretch/>
        </p:blipFill>
        <p:spPr>
          <a:xfrm>
            <a:off x="1105912" y="1408303"/>
            <a:ext cx="804741" cy="43570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71B39B13-F64B-44AE-9303-0A221FF751A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6816" t="26805" b="8634"/>
          <a:stretch/>
        </p:blipFill>
        <p:spPr>
          <a:xfrm>
            <a:off x="614306" y="5054492"/>
            <a:ext cx="491606" cy="444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2296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CB7ADBC-96FB-4642-B7CA-4F8F489EE06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646"/>
          <a:stretch/>
        </p:blipFill>
        <p:spPr>
          <a:xfrm>
            <a:off x="2683887" y="780580"/>
            <a:ext cx="2469094" cy="2030145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365759" y="137160"/>
            <a:ext cx="665278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 pitchFamily="34" charset="0"/>
              </a:rPr>
              <a:t>Central Dogma of Molecular Biology 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r="50000"/>
          <a:stretch/>
        </p:blipFill>
        <p:spPr>
          <a:xfrm>
            <a:off x="383360" y="2432790"/>
            <a:ext cx="804741" cy="139610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/>
          <a:srcRect l="3348" t="7799" r="60467"/>
          <a:stretch/>
        </p:blipFill>
        <p:spPr>
          <a:xfrm>
            <a:off x="383359" y="4054568"/>
            <a:ext cx="886801" cy="114670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4"/>
          <a:srcRect l="44673" t="75471"/>
          <a:stretch/>
        </p:blipFill>
        <p:spPr>
          <a:xfrm>
            <a:off x="987627" y="2943788"/>
            <a:ext cx="890483" cy="342448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5"/>
          <a:srcRect l="43326" t="64967" r="8467"/>
          <a:stretch/>
        </p:blipFill>
        <p:spPr>
          <a:xfrm>
            <a:off x="1270160" y="4423900"/>
            <a:ext cx="1181436" cy="435701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034443" y="3668147"/>
            <a:ext cx="16110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Black" panose="020B0A04020102020204" pitchFamily="34" charset="0"/>
              </a:rPr>
              <a:t>Translation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6"/>
          <a:srcRect t="10349" r="47310"/>
          <a:stretch/>
        </p:blipFill>
        <p:spPr>
          <a:xfrm>
            <a:off x="67660" y="746522"/>
            <a:ext cx="1365209" cy="131174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98768" y="2034559"/>
            <a:ext cx="1871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 Black" panose="020B0A04020102020204" pitchFamily="34" charset="0"/>
              </a:rPr>
              <a:t>Transcription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5"/>
          <a:srcRect l="3348" r="60467" b="3137"/>
          <a:stretch/>
        </p:blipFill>
        <p:spPr>
          <a:xfrm>
            <a:off x="353549" y="5225189"/>
            <a:ext cx="886801" cy="1204676"/>
          </a:xfrm>
          <a:prstGeom prst="rect">
            <a:avLst/>
          </a:prstGeom>
        </p:spPr>
      </p:pic>
      <p:sp>
        <p:nvSpPr>
          <p:cNvPr id="2" name="Oval 1"/>
          <p:cNvSpPr/>
          <p:nvPr/>
        </p:nvSpPr>
        <p:spPr>
          <a:xfrm>
            <a:off x="1148321" y="5907900"/>
            <a:ext cx="457200" cy="46124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Black" panose="020B0A04020102020204" pitchFamily="34" charset="0"/>
              </a:rPr>
              <a:t>P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034443" y="5025087"/>
            <a:ext cx="1745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Black" panose="020B0A04020102020204" pitchFamily="34" charset="0"/>
              </a:rPr>
              <a:t>Modification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00E449A-BE66-45C2-8D4D-4A1EFEA79B8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6816" t="26805" b="8634"/>
          <a:stretch/>
        </p:blipFill>
        <p:spPr>
          <a:xfrm>
            <a:off x="593884" y="2046232"/>
            <a:ext cx="491606" cy="44476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74C5B00-DBEA-42ED-A801-6671BB05E995}"/>
              </a:ext>
            </a:extLst>
          </p:cNvPr>
          <p:cNvSpPr/>
          <p:nvPr/>
        </p:nvSpPr>
        <p:spPr>
          <a:xfrm>
            <a:off x="1188101" y="1602556"/>
            <a:ext cx="348466" cy="33691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19D4948C-1D9D-4E12-915A-5B4136893F7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70020" t="28620" r="4824" b="11581"/>
          <a:stretch/>
        </p:blipFill>
        <p:spPr>
          <a:xfrm>
            <a:off x="661776" y="3650943"/>
            <a:ext cx="372667" cy="41195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0F3DB5ED-6721-4E4D-A874-C89ECFF8B17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7774" t="70222" r="21167"/>
          <a:stretch/>
        </p:blipFill>
        <p:spPr>
          <a:xfrm>
            <a:off x="1105912" y="1408303"/>
            <a:ext cx="804741" cy="43570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71B39B13-F64B-44AE-9303-0A221FF751A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6816" t="26805" b="8634"/>
          <a:stretch/>
        </p:blipFill>
        <p:spPr>
          <a:xfrm>
            <a:off x="614306" y="5054492"/>
            <a:ext cx="491606" cy="44476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B117E12-F0EF-4D02-866D-F806191A79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23293" y="1923872"/>
            <a:ext cx="838448" cy="1574551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A85EF50A-B6E9-4880-B557-A3757E517EF7}"/>
              </a:ext>
            </a:extLst>
          </p:cNvPr>
          <p:cNvSpPr txBox="1"/>
          <p:nvPr/>
        </p:nvSpPr>
        <p:spPr>
          <a:xfrm>
            <a:off x="5085500" y="1379421"/>
            <a:ext cx="914033" cy="6052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Breast</a:t>
            </a:r>
          </a:p>
          <a:p>
            <a:pPr marL="0" marR="0" lvl="0" indent="0" algn="ctr" defTabSz="91440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Cancer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6474895-C0B6-4986-9D75-88ABB0BFDCC0}"/>
              </a:ext>
            </a:extLst>
          </p:cNvPr>
          <p:cNvSpPr/>
          <p:nvPr/>
        </p:nvSpPr>
        <p:spPr>
          <a:xfrm>
            <a:off x="3968109" y="2644590"/>
            <a:ext cx="603891" cy="16074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893281B-9149-40A4-AB0B-0189C6AE7154}"/>
              </a:ext>
            </a:extLst>
          </p:cNvPr>
          <p:cNvSpPr txBox="1"/>
          <p:nvPr/>
        </p:nvSpPr>
        <p:spPr>
          <a:xfrm>
            <a:off x="3959626" y="2583451"/>
            <a:ext cx="5164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DNA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0985886-DF14-4089-B3F1-AAA83058AB13}"/>
              </a:ext>
            </a:extLst>
          </p:cNvPr>
          <p:cNvSpPr txBox="1"/>
          <p:nvPr/>
        </p:nvSpPr>
        <p:spPr>
          <a:xfrm rot="-5400000">
            <a:off x="2740194" y="1611193"/>
            <a:ext cx="5164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kern="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NA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FB5E79C-C66C-4379-9E60-E88AF453BA94}"/>
              </a:ext>
            </a:extLst>
          </p:cNvPr>
          <p:cNvSpPr/>
          <p:nvPr/>
        </p:nvSpPr>
        <p:spPr>
          <a:xfrm>
            <a:off x="2763441" y="1630899"/>
            <a:ext cx="141692" cy="35381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5849910-34EA-4960-937F-1B8A093BAF28}"/>
              </a:ext>
            </a:extLst>
          </p:cNvPr>
          <p:cNvSpPr/>
          <p:nvPr/>
        </p:nvSpPr>
        <p:spPr>
          <a:xfrm>
            <a:off x="2859938" y="752299"/>
            <a:ext cx="2296616" cy="2094162"/>
          </a:xfrm>
          <a:prstGeom prst="rect">
            <a:avLst/>
          </a:prstGeom>
          <a:noFill/>
          <a:ln w="57150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6550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>
            <a:extLst>
              <a:ext uri="{FF2B5EF4-FFF2-40B4-BE49-F238E27FC236}">
                <a16:creationId xmlns:a16="http://schemas.microsoft.com/office/drawing/2014/main" id="{D87BA5F4-2756-44A5-92FD-510ADF9D6B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455" t="2754" r="87998" b="74702"/>
          <a:stretch/>
        </p:blipFill>
        <p:spPr>
          <a:xfrm>
            <a:off x="3027306" y="2816019"/>
            <a:ext cx="2062310" cy="18582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CB7ADBC-96FB-4642-B7CA-4F8F489EE06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646"/>
          <a:stretch/>
        </p:blipFill>
        <p:spPr>
          <a:xfrm>
            <a:off x="2687460" y="780580"/>
            <a:ext cx="2469094" cy="2030145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365759" y="137160"/>
            <a:ext cx="665278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 pitchFamily="34" charset="0"/>
              </a:rPr>
              <a:t>Central Dogma of Molecular Biology 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/>
          <a:srcRect r="50000"/>
          <a:stretch/>
        </p:blipFill>
        <p:spPr>
          <a:xfrm>
            <a:off x="383360" y="2432790"/>
            <a:ext cx="804741" cy="139610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6"/>
          <a:srcRect l="3348" t="7799" r="60467"/>
          <a:stretch/>
        </p:blipFill>
        <p:spPr>
          <a:xfrm>
            <a:off x="383359" y="4054568"/>
            <a:ext cx="886801" cy="114670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5"/>
          <a:srcRect l="44673" t="75471"/>
          <a:stretch/>
        </p:blipFill>
        <p:spPr>
          <a:xfrm>
            <a:off x="987627" y="2943788"/>
            <a:ext cx="890483" cy="342448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6"/>
          <a:srcRect l="43326" t="64967" r="8467"/>
          <a:stretch/>
        </p:blipFill>
        <p:spPr>
          <a:xfrm>
            <a:off x="1270160" y="4423900"/>
            <a:ext cx="1181436" cy="435701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034443" y="3668147"/>
            <a:ext cx="16110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 Black" panose="020B0A04020102020204" pitchFamily="34" charset="0"/>
              </a:rPr>
              <a:t>Translation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7"/>
          <a:srcRect t="10349" r="47310"/>
          <a:stretch/>
        </p:blipFill>
        <p:spPr>
          <a:xfrm>
            <a:off x="67660" y="746522"/>
            <a:ext cx="1365209" cy="131174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98768" y="2034559"/>
            <a:ext cx="1871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Black" panose="020B0A04020102020204" pitchFamily="34" charset="0"/>
              </a:rPr>
              <a:t>Transcription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6"/>
          <a:srcRect l="3348" r="60467" b="3137"/>
          <a:stretch/>
        </p:blipFill>
        <p:spPr>
          <a:xfrm>
            <a:off x="353549" y="5225189"/>
            <a:ext cx="886801" cy="1204676"/>
          </a:xfrm>
          <a:prstGeom prst="rect">
            <a:avLst/>
          </a:prstGeom>
        </p:spPr>
      </p:pic>
      <p:sp>
        <p:nvSpPr>
          <p:cNvPr id="2" name="Oval 1"/>
          <p:cNvSpPr/>
          <p:nvPr/>
        </p:nvSpPr>
        <p:spPr>
          <a:xfrm>
            <a:off x="1148321" y="5907900"/>
            <a:ext cx="457200" cy="46124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Black" panose="020B0A04020102020204" pitchFamily="34" charset="0"/>
              </a:rPr>
              <a:t>P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034443" y="5025087"/>
            <a:ext cx="1745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Black" panose="020B0A04020102020204" pitchFamily="34" charset="0"/>
              </a:rPr>
              <a:t>Modification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00E449A-BE66-45C2-8D4D-4A1EFEA79B8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66816" t="26805" b="8634"/>
          <a:stretch/>
        </p:blipFill>
        <p:spPr>
          <a:xfrm>
            <a:off x="593884" y="2046232"/>
            <a:ext cx="491606" cy="44476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74C5B00-DBEA-42ED-A801-6671BB05E995}"/>
              </a:ext>
            </a:extLst>
          </p:cNvPr>
          <p:cNvSpPr/>
          <p:nvPr/>
        </p:nvSpPr>
        <p:spPr>
          <a:xfrm>
            <a:off x="1188101" y="1602556"/>
            <a:ext cx="348466" cy="33691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19D4948C-1D9D-4E12-915A-5B4136893F7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70020" t="28620" r="4824" b="11581"/>
          <a:stretch/>
        </p:blipFill>
        <p:spPr>
          <a:xfrm>
            <a:off x="661776" y="3650943"/>
            <a:ext cx="372667" cy="41195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0F3DB5ED-6721-4E4D-A874-C89ECFF8B17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7774" t="70222" r="21167"/>
          <a:stretch/>
        </p:blipFill>
        <p:spPr>
          <a:xfrm>
            <a:off x="1105912" y="1408303"/>
            <a:ext cx="804741" cy="43570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71B39B13-F64B-44AE-9303-0A221FF751A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66816" t="26805" b="8634"/>
          <a:stretch/>
        </p:blipFill>
        <p:spPr>
          <a:xfrm>
            <a:off x="614306" y="5054492"/>
            <a:ext cx="491606" cy="44476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B117E12-F0EF-4D02-866D-F806191A793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23293" y="1923872"/>
            <a:ext cx="838448" cy="1574551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A85EF50A-B6E9-4880-B557-A3757E517EF7}"/>
              </a:ext>
            </a:extLst>
          </p:cNvPr>
          <p:cNvSpPr txBox="1"/>
          <p:nvPr/>
        </p:nvSpPr>
        <p:spPr>
          <a:xfrm>
            <a:off x="5085500" y="1379421"/>
            <a:ext cx="914033" cy="6052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Breast</a:t>
            </a:r>
          </a:p>
          <a:p>
            <a:pPr marL="0" marR="0" lvl="0" indent="0" algn="ctr" defTabSz="91440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Cancer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8BB97ED-0A50-4A13-9072-62FC26ACD82F}"/>
              </a:ext>
            </a:extLst>
          </p:cNvPr>
          <p:cNvSpPr/>
          <p:nvPr/>
        </p:nvSpPr>
        <p:spPr>
          <a:xfrm>
            <a:off x="3968109" y="2644590"/>
            <a:ext cx="603891" cy="16074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51535E3-75AA-4F8E-A722-F8C709F6A2E6}"/>
              </a:ext>
            </a:extLst>
          </p:cNvPr>
          <p:cNvSpPr/>
          <p:nvPr/>
        </p:nvSpPr>
        <p:spPr>
          <a:xfrm>
            <a:off x="3018128" y="2801298"/>
            <a:ext cx="2138426" cy="1892820"/>
          </a:xfrm>
          <a:prstGeom prst="rect">
            <a:avLst/>
          </a:prstGeom>
          <a:noFill/>
          <a:ln w="57150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AAD2003-28A9-4095-A2D6-7B996F62C0B8}"/>
              </a:ext>
            </a:extLst>
          </p:cNvPr>
          <p:cNvSpPr txBox="1"/>
          <p:nvPr/>
        </p:nvSpPr>
        <p:spPr>
          <a:xfrm>
            <a:off x="3959626" y="2583451"/>
            <a:ext cx="5164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DNA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3C0F7D0-4F54-454A-BEBB-078A5381904D}"/>
              </a:ext>
            </a:extLst>
          </p:cNvPr>
          <p:cNvSpPr txBox="1"/>
          <p:nvPr/>
        </p:nvSpPr>
        <p:spPr>
          <a:xfrm rot="-5400000">
            <a:off x="2740194" y="1611193"/>
            <a:ext cx="5164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kern="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NA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A46965A-4B0F-4369-9698-10709E3E4478}"/>
              </a:ext>
            </a:extLst>
          </p:cNvPr>
          <p:cNvSpPr/>
          <p:nvPr/>
        </p:nvSpPr>
        <p:spPr>
          <a:xfrm>
            <a:off x="2763441" y="1630899"/>
            <a:ext cx="141692" cy="35381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0648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>
            <a:extLst>
              <a:ext uri="{FF2B5EF4-FFF2-40B4-BE49-F238E27FC236}">
                <a16:creationId xmlns:a16="http://schemas.microsoft.com/office/drawing/2014/main" id="{D87BA5F4-2756-44A5-92FD-510ADF9D6B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455" t="2754" r="87998" b="74702"/>
          <a:stretch/>
        </p:blipFill>
        <p:spPr>
          <a:xfrm>
            <a:off x="3027306" y="2816019"/>
            <a:ext cx="2062310" cy="18582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CB7ADBC-96FB-4642-B7CA-4F8F489EE06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646"/>
          <a:stretch/>
        </p:blipFill>
        <p:spPr>
          <a:xfrm>
            <a:off x="2687460" y="780580"/>
            <a:ext cx="2469094" cy="20301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481AEE8-9D81-45B7-BCB2-45A32A674C1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891"/>
          <a:stretch/>
        </p:blipFill>
        <p:spPr>
          <a:xfrm>
            <a:off x="3027306" y="4705498"/>
            <a:ext cx="2095987" cy="193085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365759" y="137160"/>
            <a:ext cx="665278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 pitchFamily="34" charset="0"/>
              </a:rPr>
              <a:t>Central Dogma of Molecular Biology 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6"/>
          <a:srcRect r="50000"/>
          <a:stretch/>
        </p:blipFill>
        <p:spPr>
          <a:xfrm>
            <a:off x="383360" y="2432790"/>
            <a:ext cx="804741" cy="139610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7"/>
          <a:srcRect l="3348" t="7799" r="60467"/>
          <a:stretch/>
        </p:blipFill>
        <p:spPr>
          <a:xfrm>
            <a:off x="383359" y="4054568"/>
            <a:ext cx="886801" cy="114670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6"/>
          <a:srcRect l="44673" t="75471"/>
          <a:stretch/>
        </p:blipFill>
        <p:spPr>
          <a:xfrm>
            <a:off x="987627" y="2943788"/>
            <a:ext cx="890483" cy="342448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7"/>
          <a:srcRect l="43326" t="64967" r="8467"/>
          <a:stretch/>
        </p:blipFill>
        <p:spPr>
          <a:xfrm>
            <a:off x="1270160" y="4423900"/>
            <a:ext cx="1181436" cy="435701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034443" y="3668147"/>
            <a:ext cx="16110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Black" panose="020B0A04020102020204" pitchFamily="34" charset="0"/>
              </a:rPr>
              <a:t>Translation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8"/>
          <a:srcRect t="10349" r="47310"/>
          <a:stretch/>
        </p:blipFill>
        <p:spPr>
          <a:xfrm>
            <a:off x="67660" y="746522"/>
            <a:ext cx="1365209" cy="131174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98768" y="2034559"/>
            <a:ext cx="1871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Black" panose="020B0A04020102020204" pitchFamily="34" charset="0"/>
              </a:rPr>
              <a:t>Transcription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7"/>
          <a:srcRect l="3348" r="60467" b="3137"/>
          <a:stretch/>
        </p:blipFill>
        <p:spPr>
          <a:xfrm>
            <a:off x="353549" y="5225189"/>
            <a:ext cx="886801" cy="1204676"/>
          </a:xfrm>
          <a:prstGeom prst="rect">
            <a:avLst/>
          </a:prstGeom>
        </p:spPr>
      </p:pic>
      <p:sp>
        <p:nvSpPr>
          <p:cNvPr id="2" name="Oval 1"/>
          <p:cNvSpPr/>
          <p:nvPr/>
        </p:nvSpPr>
        <p:spPr>
          <a:xfrm>
            <a:off x="1148321" y="5907900"/>
            <a:ext cx="457200" cy="46124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Black" panose="020B0A04020102020204" pitchFamily="34" charset="0"/>
              </a:rPr>
              <a:t>P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034443" y="5025087"/>
            <a:ext cx="1745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 Black" panose="020B0A04020102020204" pitchFamily="34" charset="0"/>
              </a:rPr>
              <a:t>Modification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00E449A-BE66-45C2-8D4D-4A1EFEA79B84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66816" t="26805" b="8634"/>
          <a:stretch/>
        </p:blipFill>
        <p:spPr>
          <a:xfrm>
            <a:off x="593884" y="2046232"/>
            <a:ext cx="491606" cy="44476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74C5B00-DBEA-42ED-A801-6671BB05E995}"/>
              </a:ext>
            </a:extLst>
          </p:cNvPr>
          <p:cNvSpPr/>
          <p:nvPr/>
        </p:nvSpPr>
        <p:spPr>
          <a:xfrm>
            <a:off x="1188101" y="1602556"/>
            <a:ext cx="348466" cy="33691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19D4948C-1D9D-4E12-915A-5B4136893F7D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70020" t="28620" r="4824" b="11581"/>
          <a:stretch/>
        </p:blipFill>
        <p:spPr>
          <a:xfrm>
            <a:off x="661776" y="3650943"/>
            <a:ext cx="372667" cy="41195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0F3DB5ED-6721-4E4D-A874-C89ECFF8B17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47774" t="70222" r="21167"/>
          <a:stretch/>
        </p:blipFill>
        <p:spPr>
          <a:xfrm>
            <a:off x="1105912" y="1408303"/>
            <a:ext cx="804741" cy="43570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71B39B13-F64B-44AE-9303-0A221FF751A5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66816" t="26805" b="8634"/>
          <a:stretch/>
        </p:blipFill>
        <p:spPr>
          <a:xfrm>
            <a:off x="614306" y="5054492"/>
            <a:ext cx="491606" cy="44476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B117E12-F0EF-4D02-866D-F806191A793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23293" y="1923872"/>
            <a:ext cx="838448" cy="1574551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A85EF50A-B6E9-4880-B557-A3757E517EF7}"/>
              </a:ext>
            </a:extLst>
          </p:cNvPr>
          <p:cNvSpPr txBox="1"/>
          <p:nvPr/>
        </p:nvSpPr>
        <p:spPr>
          <a:xfrm>
            <a:off x="5085500" y="1379421"/>
            <a:ext cx="914033" cy="6052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Breast</a:t>
            </a:r>
          </a:p>
          <a:p>
            <a:pPr marL="0" marR="0" lvl="0" indent="0" algn="ctr" defTabSz="91440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Cancer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EA9ADF6-FF9C-4681-8120-868BE8C9B52C}"/>
              </a:ext>
            </a:extLst>
          </p:cNvPr>
          <p:cNvSpPr/>
          <p:nvPr/>
        </p:nvSpPr>
        <p:spPr>
          <a:xfrm>
            <a:off x="3018128" y="4696092"/>
            <a:ext cx="2138426" cy="1892820"/>
          </a:xfrm>
          <a:prstGeom prst="rect">
            <a:avLst/>
          </a:prstGeom>
          <a:noFill/>
          <a:ln w="57150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DC9C79D-9EDF-4717-A294-8DC02E6CA3CF}"/>
              </a:ext>
            </a:extLst>
          </p:cNvPr>
          <p:cNvSpPr/>
          <p:nvPr/>
        </p:nvSpPr>
        <p:spPr>
          <a:xfrm>
            <a:off x="3968109" y="2644590"/>
            <a:ext cx="603891" cy="16074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4D99608-A6BB-41CE-8765-02759A7A904B}"/>
              </a:ext>
            </a:extLst>
          </p:cNvPr>
          <p:cNvSpPr txBox="1"/>
          <p:nvPr/>
        </p:nvSpPr>
        <p:spPr>
          <a:xfrm>
            <a:off x="3959626" y="2583451"/>
            <a:ext cx="5164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DNA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1883429-AFA6-47F7-90DC-EC998A876089}"/>
              </a:ext>
            </a:extLst>
          </p:cNvPr>
          <p:cNvSpPr txBox="1"/>
          <p:nvPr/>
        </p:nvSpPr>
        <p:spPr>
          <a:xfrm rot="-5400000">
            <a:off x="2740194" y="1611193"/>
            <a:ext cx="5164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kern="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NA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543C440-227F-4095-9376-7EFE9F33B136}"/>
              </a:ext>
            </a:extLst>
          </p:cNvPr>
          <p:cNvSpPr/>
          <p:nvPr/>
        </p:nvSpPr>
        <p:spPr>
          <a:xfrm>
            <a:off x="2763441" y="1630899"/>
            <a:ext cx="141692" cy="35381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9040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>
            <a:extLst>
              <a:ext uri="{FF2B5EF4-FFF2-40B4-BE49-F238E27FC236}">
                <a16:creationId xmlns:a16="http://schemas.microsoft.com/office/drawing/2014/main" id="{D87BA5F4-2756-44A5-92FD-510ADF9D6B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455" t="2754" r="87998" b="74702"/>
          <a:stretch/>
        </p:blipFill>
        <p:spPr>
          <a:xfrm>
            <a:off x="3027306" y="2816019"/>
            <a:ext cx="2062310" cy="18582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CB7ADBC-96FB-4642-B7CA-4F8F489EE06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646"/>
          <a:stretch/>
        </p:blipFill>
        <p:spPr>
          <a:xfrm>
            <a:off x="2687460" y="780580"/>
            <a:ext cx="2469094" cy="20301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481AEE8-9D81-45B7-BCB2-45A32A674C1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891"/>
          <a:stretch/>
        </p:blipFill>
        <p:spPr>
          <a:xfrm>
            <a:off x="3027306" y="4705498"/>
            <a:ext cx="2095987" cy="193085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1124087E-BC62-4A6A-BD96-05DE33D43B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23293" y="1923872"/>
            <a:ext cx="838448" cy="1574551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48D17ECC-6950-4DA3-A595-AA7A73263845}"/>
              </a:ext>
            </a:extLst>
          </p:cNvPr>
          <p:cNvSpPr txBox="1"/>
          <p:nvPr/>
        </p:nvSpPr>
        <p:spPr>
          <a:xfrm>
            <a:off x="5085500" y="1379421"/>
            <a:ext cx="914033" cy="6052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Breast</a:t>
            </a:r>
          </a:p>
          <a:p>
            <a:pPr marL="0" marR="0" lvl="0" indent="0" algn="ctr" defTabSz="91440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Cancer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65759" y="137160"/>
            <a:ext cx="665278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 pitchFamily="34" charset="0"/>
              </a:rPr>
              <a:t>Central Dogma of Molecular Biology 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7"/>
          <a:srcRect r="50000"/>
          <a:stretch/>
        </p:blipFill>
        <p:spPr>
          <a:xfrm>
            <a:off x="383360" y="2432790"/>
            <a:ext cx="804741" cy="139610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8"/>
          <a:srcRect l="3348" t="7799" r="60467"/>
          <a:stretch/>
        </p:blipFill>
        <p:spPr>
          <a:xfrm>
            <a:off x="383359" y="4054568"/>
            <a:ext cx="886801" cy="114670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7"/>
          <a:srcRect l="44673" t="75471"/>
          <a:stretch/>
        </p:blipFill>
        <p:spPr>
          <a:xfrm>
            <a:off x="987627" y="2943788"/>
            <a:ext cx="890483" cy="342448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8"/>
          <a:srcRect l="43326" t="64967" r="8467"/>
          <a:stretch/>
        </p:blipFill>
        <p:spPr>
          <a:xfrm>
            <a:off x="1270160" y="4423900"/>
            <a:ext cx="1181436" cy="435701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034443" y="3668147"/>
            <a:ext cx="16110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Black" panose="020B0A04020102020204" pitchFamily="34" charset="0"/>
              </a:rPr>
              <a:t>Translation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9"/>
          <a:srcRect t="10349" r="47310"/>
          <a:stretch/>
        </p:blipFill>
        <p:spPr>
          <a:xfrm>
            <a:off x="67660" y="746522"/>
            <a:ext cx="1365209" cy="131174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98768" y="2034559"/>
            <a:ext cx="1871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Black" panose="020B0A04020102020204" pitchFamily="34" charset="0"/>
              </a:rPr>
              <a:t>Transcription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8"/>
          <a:srcRect l="3348" r="60467" b="3137"/>
          <a:stretch/>
        </p:blipFill>
        <p:spPr>
          <a:xfrm>
            <a:off x="353549" y="5225189"/>
            <a:ext cx="886801" cy="1204676"/>
          </a:xfrm>
          <a:prstGeom prst="rect">
            <a:avLst/>
          </a:prstGeom>
        </p:spPr>
      </p:pic>
      <p:sp>
        <p:nvSpPr>
          <p:cNvPr id="2" name="Oval 1"/>
          <p:cNvSpPr/>
          <p:nvPr/>
        </p:nvSpPr>
        <p:spPr>
          <a:xfrm>
            <a:off x="1148321" y="5907900"/>
            <a:ext cx="457200" cy="46124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Black" panose="020B0A04020102020204" pitchFamily="34" charset="0"/>
              </a:rPr>
              <a:t>P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034443" y="5025087"/>
            <a:ext cx="1745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Black" panose="020B0A04020102020204" pitchFamily="34" charset="0"/>
              </a:rPr>
              <a:t>Modification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00E449A-BE66-45C2-8D4D-4A1EFEA79B84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66816" t="26805" b="8634"/>
          <a:stretch/>
        </p:blipFill>
        <p:spPr>
          <a:xfrm>
            <a:off x="593884" y="2046232"/>
            <a:ext cx="491606" cy="44476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74C5B00-DBEA-42ED-A801-6671BB05E995}"/>
              </a:ext>
            </a:extLst>
          </p:cNvPr>
          <p:cNvSpPr/>
          <p:nvPr/>
        </p:nvSpPr>
        <p:spPr>
          <a:xfrm>
            <a:off x="1188101" y="1602556"/>
            <a:ext cx="348466" cy="33691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19D4948C-1D9D-4E12-915A-5B4136893F7D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70020" t="28620" r="4824" b="11581"/>
          <a:stretch/>
        </p:blipFill>
        <p:spPr>
          <a:xfrm>
            <a:off x="661776" y="3650943"/>
            <a:ext cx="372667" cy="41195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0F3DB5ED-6721-4E4D-A874-C89ECFF8B176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47774" t="70222" r="21167"/>
          <a:stretch/>
        </p:blipFill>
        <p:spPr>
          <a:xfrm>
            <a:off x="1105912" y="1408303"/>
            <a:ext cx="804741" cy="43570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71B39B13-F64B-44AE-9303-0A221FF751A5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66816" t="26805" b="8634"/>
          <a:stretch/>
        </p:blipFill>
        <p:spPr>
          <a:xfrm>
            <a:off x="614306" y="5054492"/>
            <a:ext cx="491606" cy="4447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37B0D4D-E337-4551-9FDC-067C11F9F79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017758" y="4729009"/>
            <a:ext cx="2066723" cy="188382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7D7338B-C063-4BA5-9121-C8EA366556BF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r="46074"/>
          <a:stretch/>
        </p:blipFill>
        <p:spPr>
          <a:xfrm>
            <a:off x="6655913" y="763789"/>
            <a:ext cx="2435118" cy="2085013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DEEF5A36-9F11-42CE-929E-0F3AA2185D33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54126" t="8811"/>
          <a:stretch/>
        </p:blipFill>
        <p:spPr>
          <a:xfrm>
            <a:off x="7019462" y="2854105"/>
            <a:ext cx="2071544" cy="1901307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0FF1EAEA-E89E-4153-A840-6986190962B2}"/>
              </a:ext>
            </a:extLst>
          </p:cNvPr>
          <p:cNvSpPr txBox="1"/>
          <p:nvPr/>
        </p:nvSpPr>
        <p:spPr>
          <a:xfrm>
            <a:off x="6154946" y="3231372"/>
            <a:ext cx="1020857" cy="6052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Ovarian</a:t>
            </a:r>
          </a:p>
          <a:p>
            <a:pPr marL="0" marR="0" lvl="0" indent="0" algn="ctr" defTabSz="91440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Cancer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DDBB0ED3-59B8-4FE4-B283-62D9E4BAEDA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085124" y="3822070"/>
            <a:ext cx="1093442" cy="1757737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31DDF529-4C7A-48A1-9B09-E0E777ACE896}"/>
              </a:ext>
            </a:extLst>
          </p:cNvPr>
          <p:cNvSpPr/>
          <p:nvPr/>
        </p:nvSpPr>
        <p:spPr>
          <a:xfrm>
            <a:off x="3968109" y="2644590"/>
            <a:ext cx="603891" cy="16074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3747295-F0C6-4582-AAA4-B5FFECC93692}"/>
              </a:ext>
            </a:extLst>
          </p:cNvPr>
          <p:cNvSpPr/>
          <p:nvPr/>
        </p:nvSpPr>
        <p:spPr>
          <a:xfrm>
            <a:off x="7927769" y="2637839"/>
            <a:ext cx="603891" cy="16074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D4EA06F-E0FD-4854-8579-AB8B1CD83976}"/>
              </a:ext>
            </a:extLst>
          </p:cNvPr>
          <p:cNvSpPr txBox="1"/>
          <p:nvPr/>
        </p:nvSpPr>
        <p:spPr>
          <a:xfrm>
            <a:off x="3959626" y="2583451"/>
            <a:ext cx="5164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DNA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A56CDA1-56DC-40F6-B066-67FE6AB3BB26}"/>
              </a:ext>
            </a:extLst>
          </p:cNvPr>
          <p:cNvSpPr txBox="1"/>
          <p:nvPr/>
        </p:nvSpPr>
        <p:spPr>
          <a:xfrm rot="-5400000">
            <a:off x="2740194" y="1611193"/>
            <a:ext cx="5164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kern="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NA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9B4CE5DA-9DF8-48D7-92BF-1CA177A1F4EE}"/>
              </a:ext>
            </a:extLst>
          </p:cNvPr>
          <p:cNvSpPr/>
          <p:nvPr/>
        </p:nvSpPr>
        <p:spPr>
          <a:xfrm>
            <a:off x="2763441" y="1630899"/>
            <a:ext cx="141692" cy="35381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6872C55-25EA-4F68-9F11-F67EBF93A418}"/>
              </a:ext>
            </a:extLst>
          </p:cNvPr>
          <p:cNvSpPr txBox="1"/>
          <p:nvPr/>
        </p:nvSpPr>
        <p:spPr>
          <a:xfrm>
            <a:off x="7892170" y="2603873"/>
            <a:ext cx="5164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DNA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EEC496C-1C43-4202-A69C-FD2C0B659BB2}"/>
              </a:ext>
            </a:extLst>
          </p:cNvPr>
          <p:cNvSpPr txBox="1"/>
          <p:nvPr/>
        </p:nvSpPr>
        <p:spPr>
          <a:xfrm rot="-5400000">
            <a:off x="6701019" y="1631615"/>
            <a:ext cx="5164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kern="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NA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8637F07-5FC8-4089-938D-BE437368B5F6}"/>
              </a:ext>
            </a:extLst>
          </p:cNvPr>
          <p:cNvSpPr/>
          <p:nvPr/>
        </p:nvSpPr>
        <p:spPr>
          <a:xfrm>
            <a:off x="6724266" y="1651321"/>
            <a:ext cx="141692" cy="35381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21152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C00000"/>
        </a:solidFill>
        <a:ln w="3175">
          <a:solidFill>
            <a:srgbClr val="C0000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SoM_160829_4x3-White_+Boilerplates">
  <a:themeElements>
    <a:clrScheme name="Custom 6">
      <a:dk1>
        <a:srgbClr val="000000"/>
      </a:dk1>
      <a:lt1>
        <a:srgbClr val="FFFFFF"/>
      </a:lt1>
      <a:dk2>
        <a:srgbClr val="4D4C47"/>
      </a:dk2>
      <a:lt2>
        <a:srgbClr val="EDEDEB"/>
      </a:lt2>
      <a:accent1>
        <a:srgbClr val="580F8B"/>
      </a:accent1>
      <a:accent2>
        <a:srgbClr val="D0AD67"/>
      </a:accent2>
      <a:accent3>
        <a:srgbClr val="167696"/>
      </a:accent3>
      <a:accent4>
        <a:srgbClr val="F47A55"/>
      </a:accent4>
      <a:accent5>
        <a:srgbClr val="298A81"/>
      </a:accent5>
      <a:accent6>
        <a:srgbClr val="7D889D"/>
      </a:accent6>
      <a:hlink>
        <a:srgbClr val="4A0078"/>
      </a:hlink>
      <a:folHlink>
        <a:srgbClr val="99A6CA"/>
      </a:folHlink>
    </a:clrScheme>
    <a:fontScheme name="NYUSoM">
      <a:majorFont>
        <a:latin typeface="Times New Roman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NYUSoM_4x3-White_082516" id="{73F0357A-08AC-4213-A571-96F210250535}" vid="{C17C2BD1-6411-4535-A93F-A489E1FCC1F0}"/>
    </a:ext>
  </a:extLst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4490</TotalTime>
  <Words>1264</Words>
  <Application>Microsoft Office PowerPoint</Application>
  <PresentationFormat>On-screen Show (4:3)</PresentationFormat>
  <Paragraphs>745</Paragraphs>
  <Slides>45</Slides>
  <Notes>33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8" baseType="lpstr">
      <vt:lpstr>Arial</vt:lpstr>
      <vt:lpstr>Arial Black</vt:lpstr>
      <vt:lpstr>Bitstream Vera Sans</vt:lpstr>
      <vt:lpstr>Calibri</vt:lpstr>
      <vt:lpstr>Century Gothic</vt:lpstr>
      <vt:lpstr>Comic Sans MS</vt:lpstr>
      <vt:lpstr>Lucida Grande</vt:lpstr>
      <vt:lpstr>Times New Roman</vt:lpstr>
      <vt:lpstr>Wingdings</vt:lpstr>
      <vt:lpstr>Default Design</vt:lpstr>
      <vt:lpstr>Office Theme</vt:lpstr>
      <vt:lpstr>SoM_160829_4x3-White_+Boilerplates</vt:lpstr>
      <vt:lpstr>Equation</vt:lpstr>
      <vt:lpstr>Proteomics  David Fenyö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fenyo</dc:creator>
  <cp:lastModifiedBy>fenyo</cp:lastModifiedBy>
  <cp:revision>99</cp:revision>
  <dcterms:created xsi:type="dcterms:W3CDTF">2005-06-29T18:18:27Z</dcterms:created>
  <dcterms:modified xsi:type="dcterms:W3CDTF">2019-10-10T13:22:30Z</dcterms:modified>
</cp:coreProperties>
</file>